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6" r:id="rId2"/>
    <p:sldMasterId id="2147483655" r:id="rId3"/>
    <p:sldMasterId id="2147483654" r:id="rId4"/>
    <p:sldMasterId id="2147483653" r:id="rId5"/>
    <p:sldMasterId id="2147484976" r:id="rId6"/>
    <p:sldMasterId id="2147484988" r:id="rId7"/>
  </p:sldMasterIdLst>
  <p:notesMasterIdLst>
    <p:notesMasterId r:id="rId45"/>
  </p:notesMasterIdLst>
  <p:sldIdLst>
    <p:sldId id="257" r:id="rId8"/>
    <p:sldId id="266" r:id="rId9"/>
    <p:sldId id="281" r:id="rId10"/>
    <p:sldId id="259" r:id="rId11"/>
    <p:sldId id="260" r:id="rId12"/>
    <p:sldId id="261" r:id="rId13"/>
    <p:sldId id="262" r:id="rId14"/>
    <p:sldId id="263" r:id="rId15"/>
    <p:sldId id="264" r:id="rId16"/>
    <p:sldId id="282" r:id="rId17"/>
    <p:sldId id="285" r:id="rId18"/>
    <p:sldId id="295" r:id="rId19"/>
    <p:sldId id="296" r:id="rId20"/>
    <p:sldId id="311" r:id="rId21"/>
    <p:sldId id="287" r:id="rId22"/>
    <p:sldId id="284" r:id="rId23"/>
    <p:sldId id="305" r:id="rId24"/>
    <p:sldId id="306" r:id="rId25"/>
    <p:sldId id="309" r:id="rId26"/>
    <p:sldId id="310" r:id="rId27"/>
    <p:sldId id="312" r:id="rId28"/>
    <p:sldId id="289" r:id="rId29"/>
    <p:sldId id="301" r:id="rId30"/>
    <p:sldId id="291" r:id="rId31"/>
    <p:sldId id="292" r:id="rId32"/>
    <p:sldId id="303" r:id="rId33"/>
    <p:sldId id="294" r:id="rId34"/>
    <p:sldId id="302" r:id="rId35"/>
    <p:sldId id="293" r:id="rId36"/>
    <p:sldId id="314" r:id="rId37"/>
    <p:sldId id="313" r:id="rId38"/>
    <p:sldId id="300" r:id="rId39"/>
    <p:sldId id="297" r:id="rId40"/>
    <p:sldId id="298" r:id="rId41"/>
    <p:sldId id="299" r:id="rId42"/>
    <p:sldId id="315" r:id="rId43"/>
    <p:sldId id="316" r:id="rId44"/>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MS PGothic"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MS PGothic"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MS PGothic"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MS PGothic"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MS PGothic" charset="0"/>
      </a:defRPr>
    </a:lvl5pPr>
    <a:lvl6pPr marL="2286000" algn="l" defTabSz="457200" rtl="0" eaLnBrk="1" latinLnBrk="0" hangingPunct="1">
      <a:defRPr sz="2400" kern="1200">
        <a:solidFill>
          <a:schemeClr val="tx1"/>
        </a:solidFill>
        <a:latin typeface="Times New Roman" charset="0"/>
        <a:ea typeface="ＭＳ Ｐゴシック" charset="0"/>
        <a:cs typeface="MS PGothic" charset="0"/>
      </a:defRPr>
    </a:lvl6pPr>
    <a:lvl7pPr marL="2743200" algn="l" defTabSz="457200" rtl="0" eaLnBrk="1" latinLnBrk="0" hangingPunct="1">
      <a:defRPr sz="2400" kern="1200">
        <a:solidFill>
          <a:schemeClr val="tx1"/>
        </a:solidFill>
        <a:latin typeface="Times New Roman" charset="0"/>
        <a:ea typeface="ＭＳ Ｐゴシック" charset="0"/>
        <a:cs typeface="MS PGothic" charset="0"/>
      </a:defRPr>
    </a:lvl7pPr>
    <a:lvl8pPr marL="3200400" algn="l" defTabSz="457200" rtl="0" eaLnBrk="1" latinLnBrk="0" hangingPunct="1">
      <a:defRPr sz="2400" kern="1200">
        <a:solidFill>
          <a:schemeClr val="tx1"/>
        </a:solidFill>
        <a:latin typeface="Times New Roman" charset="0"/>
        <a:ea typeface="ＭＳ Ｐゴシック" charset="0"/>
        <a:cs typeface="MS PGothic" charset="0"/>
      </a:defRPr>
    </a:lvl8pPr>
    <a:lvl9pPr marL="3657600" algn="l" defTabSz="457200" rtl="0" eaLnBrk="1" latinLnBrk="0" hangingPunct="1">
      <a:defRPr sz="2400" kern="1200">
        <a:solidFill>
          <a:schemeClr val="tx1"/>
        </a:solidFill>
        <a:latin typeface="Times New Roman" charset="0"/>
        <a:ea typeface="ＭＳ Ｐゴシック"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800080"/>
    <a:srgbClr val="FF0000"/>
    <a:srgbClr val="343434"/>
    <a:srgbClr val="4C1322"/>
    <a:srgbClr val="104C1C"/>
    <a:srgbClr val="000099"/>
    <a:srgbClr val="BA12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12" y="-688"/>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1026"/>
          <p:cNvSpPr>
            <a:spLocks noGrp="1" noChangeArrowheads="1"/>
          </p:cNvSpPr>
          <p:nvPr>
            <p:ph type="hdr" sz="quarter"/>
          </p:nvPr>
        </p:nvSpPr>
        <p:spPr bwMode="auto">
          <a:xfrm>
            <a:off x="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l">
              <a:defRPr sz="1200">
                <a:ea typeface="MS PGothic" pitchFamily="34" charset="-128"/>
                <a:cs typeface="MS PGothic" pitchFamily="34" charset="-128"/>
              </a:defRPr>
            </a:lvl1pPr>
          </a:lstStyle>
          <a:p>
            <a:pPr>
              <a:defRPr/>
            </a:pPr>
            <a:endParaRPr lang="en-US"/>
          </a:p>
        </p:txBody>
      </p:sp>
      <p:sp>
        <p:nvSpPr>
          <p:cNvPr id="114691" name="Rectangle 1027"/>
          <p:cNvSpPr>
            <a:spLocks noGrp="1" noChangeArrowheads="1"/>
          </p:cNvSpPr>
          <p:nvPr>
            <p:ph type="dt" idx="1"/>
          </p:nvPr>
        </p:nvSpPr>
        <p:spPr bwMode="auto">
          <a:xfrm>
            <a:off x="388620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r">
              <a:defRPr sz="1200">
                <a:ea typeface="MS PGothic" pitchFamily="34" charset="-128"/>
                <a:cs typeface="MS PGothic" pitchFamily="34" charset="-128"/>
              </a:defRPr>
            </a:lvl1pPr>
          </a:lstStyle>
          <a:p>
            <a:pPr>
              <a:defRPr/>
            </a:pPr>
            <a:endParaRPr lang="en-US"/>
          </a:p>
        </p:txBody>
      </p:sp>
      <p:sp>
        <p:nvSpPr>
          <p:cNvPr id="66564" name="Rectangle 1028"/>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3" name="Rectangle 1029"/>
          <p:cNvSpPr>
            <a:spLocks noGrp="1" noChangeArrowheads="1"/>
          </p:cNvSpPr>
          <p:nvPr>
            <p:ph type="body" sz="quarter" idx="3"/>
          </p:nvPr>
        </p:nvSpPr>
        <p:spPr bwMode="auto">
          <a:xfrm>
            <a:off x="914400" y="4343400"/>
            <a:ext cx="5029200" cy="41148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4694" name="Rectangle 1030"/>
          <p:cNvSpPr>
            <a:spLocks noGrp="1" noChangeArrowheads="1"/>
          </p:cNvSpPr>
          <p:nvPr>
            <p:ph type="ftr" sz="quarter" idx="4"/>
          </p:nvPr>
        </p:nvSpPr>
        <p:spPr bwMode="auto">
          <a:xfrm>
            <a:off x="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l">
              <a:defRPr sz="1200">
                <a:ea typeface="MS PGothic" pitchFamily="34" charset="-128"/>
                <a:cs typeface="MS PGothic" pitchFamily="34" charset="-128"/>
              </a:defRPr>
            </a:lvl1pPr>
          </a:lstStyle>
          <a:p>
            <a:pPr>
              <a:defRPr/>
            </a:pPr>
            <a:endParaRPr lang="en-US"/>
          </a:p>
        </p:txBody>
      </p:sp>
      <p:sp>
        <p:nvSpPr>
          <p:cNvPr id="114695" name="Rectangle 1031"/>
          <p:cNvSpPr>
            <a:spLocks noGrp="1" noChangeArrowheads="1"/>
          </p:cNvSpPr>
          <p:nvPr>
            <p:ph type="sldNum" sz="quarter" idx="5"/>
          </p:nvPr>
        </p:nvSpPr>
        <p:spPr bwMode="auto">
          <a:xfrm>
            <a:off x="388620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43F1022E-B69F-7048-9459-853753CC60F8}" type="slidenum">
              <a:rPr lang="en-US"/>
              <a:pPr/>
              <a:t>‹#›</a:t>
            </a:fld>
            <a:endParaRPr lang="en-US"/>
          </a:p>
        </p:txBody>
      </p:sp>
    </p:spTree>
    <p:extLst>
      <p:ext uri="{BB962C8B-B14F-4D97-AF65-F5344CB8AC3E}">
        <p14:creationId xmlns:p14="http://schemas.microsoft.com/office/powerpoint/2010/main" val="1461419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0"/>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5A994EAA-2990-3E48-954E-132734B10E27}" type="slidenum">
              <a:rPr lang="en-US" sz="1200"/>
              <a:pPr eaLnBrk="1" hangingPunct="1"/>
              <a:t>1</a:t>
            </a:fld>
            <a:endParaRPr lang="en-US" sz="1200"/>
          </a:p>
        </p:txBody>
      </p:sp>
      <p:sp>
        <p:nvSpPr>
          <p:cNvPr id="68611" name="Rectangle 1026"/>
          <p:cNvSpPr>
            <a:spLocks noChangeArrowheads="1" noTextEdit="1"/>
          </p:cNvSpPr>
          <p:nvPr>
            <p:ph type="sldImg"/>
          </p:nvPr>
        </p:nvSpPr>
        <p:spPr>
          <a:ln/>
        </p:spPr>
      </p:sp>
      <p:sp>
        <p:nvSpPr>
          <p:cNvPr id="6861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578D8C2D-2445-944D-ADC4-36A48598BF45}" type="slidenum">
              <a:rPr lang="en-US" sz="1200"/>
              <a:pPr eaLnBrk="1" hangingPunct="1"/>
              <a:t>10</a:t>
            </a:fld>
            <a:endParaRPr lang="en-US" sz="1200"/>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2DE274F-238D-7745-89CF-91C402604B81}" type="slidenum">
              <a:rPr lang="en-US" sz="1200"/>
              <a:pPr eaLnBrk="1" hangingPunct="1"/>
              <a:t>11</a:t>
            </a:fld>
            <a:endParaRPr lang="en-US" sz="1200"/>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0D0E549-4DFE-7F46-8463-C0D6A320CC71}" type="slidenum">
              <a:rPr lang="en-US" sz="1200"/>
              <a:pPr eaLnBrk="1" hangingPunct="1"/>
              <a:t>12</a:t>
            </a:fld>
            <a:endParaRPr lang="en-US" sz="1200"/>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F94D824-3BC0-3C46-A59A-8543EA414915}" type="slidenum">
              <a:rPr lang="en-US" sz="1200"/>
              <a:pPr eaLnBrk="1" hangingPunct="1"/>
              <a:t>13</a:t>
            </a:fld>
            <a:endParaRPr lang="en-US" sz="1200"/>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B826B13-4636-0943-9C02-20AF79285ECD}" type="slidenum">
              <a:rPr lang="en-US" sz="1200"/>
              <a:pPr eaLnBrk="1" hangingPunct="1"/>
              <a:t>14</a:t>
            </a:fld>
            <a:endParaRPr lang="en-US" sz="1200"/>
          </a:p>
        </p:txBody>
      </p:sp>
      <p:sp>
        <p:nvSpPr>
          <p:cNvPr id="95235" name="Rectangle 2"/>
          <p:cNvSpPr>
            <a:spLocks noChangeArrowheads="1" noTextEdit="1"/>
          </p:cNvSpPr>
          <p:nvPr>
            <p:ph type="sldImg"/>
          </p:nvPr>
        </p:nvSpPr>
        <p:spPr>
          <a:solidFill>
            <a:srgbClr val="FFFFFF"/>
          </a:solidFill>
          <a:ln/>
        </p:spPr>
      </p:sp>
      <p:sp>
        <p:nvSpPr>
          <p:cNvPr id="95236"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cs typeface="MS PGothic" charset="0"/>
              </a:rPr>
              <a:t>Why the Exile?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2DEF0AE-9092-6E41-BD5D-F8043B1C9066}" type="slidenum">
              <a:rPr lang="en-US" sz="1200"/>
              <a:pPr eaLnBrk="1" hangingPunct="1"/>
              <a:t>15</a:t>
            </a:fld>
            <a:endParaRPr lang="en-US" sz="1200"/>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7A48F91-D82F-6047-BFB2-0C88E7E081ED}" type="slidenum">
              <a:rPr lang="en-US" sz="1200"/>
              <a:pPr eaLnBrk="1" hangingPunct="1"/>
              <a:t>16</a:t>
            </a:fld>
            <a:endParaRPr lang="en-US" sz="1200"/>
          </a:p>
        </p:txBody>
      </p:sp>
      <p:sp>
        <p:nvSpPr>
          <p:cNvPr id="99331" name="Rectangle 1026"/>
          <p:cNvSpPr>
            <a:spLocks noChangeArrowheads="1" noTextEdit="1"/>
          </p:cNvSpPr>
          <p:nvPr>
            <p:ph type="sldImg"/>
          </p:nvPr>
        </p:nvSpPr>
        <p:spPr>
          <a:ln/>
        </p:spPr>
      </p:sp>
      <p:sp>
        <p:nvSpPr>
          <p:cNvPr id="9933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D21212F-0E15-CF43-9D0F-90495DA68E70}" type="slidenum">
              <a:rPr lang="en-US" sz="1200"/>
              <a:pPr eaLnBrk="1" hangingPunct="1"/>
              <a:t>17</a:t>
            </a:fld>
            <a:endParaRPr lang="en-US" sz="1200"/>
          </a:p>
        </p:txBody>
      </p:sp>
      <p:sp>
        <p:nvSpPr>
          <p:cNvPr id="101379" name="Rectangle 1026"/>
          <p:cNvSpPr>
            <a:spLocks noChangeArrowheads="1" noTextEdit="1"/>
          </p:cNvSpPr>
          <p:nvPr>
            <p:ph type="sldImg"/>
          </p:nvPr>
        </p:nvSpPr>
        <p:spPr>
          <a:ln/>
        </p:spPr>
      </p:sp>
      <p:sp>
        <p:nvSpPr>
          <p:cNvPr id="10138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6D0E851-7AC0-5640-9290-BC088304DA7A}" type="slidenum">
              <a:rPr lang="en-US" sz="1200"/>
              <a:pPr eaLnBrk="1" hangingPunct="1"/>
              <a:t>18</a:t>
            </a:fld>
            <a:endParaRPr lang="en-US" sz="1200"/>
          </a:p>
        </p:txBody>
      </p:sp>
      <p:sp>
        <p:nvSpPr>
          <p:cNvPr id="103427" name="Rectangle 1026"/>
          <p:cNvSpPr>
            <a:spLocks noChangeArrowheads="1" noTextEdit="1"/>
          </p:cNvSpPr>
          <p:nvPr>
            <p:ph type="sldImg"/>
          </p:nvPr>
        </p:nvSpPr>
        <p:spPr>
          <a:ln/>
        </p:spPr>
      </p:sp>
      <p:sp>
        <p:nvSpPr>
          <p:cNvPr id="10342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9D70341-E9F9-134E-B023-F594C45F7CD1}" type="slidenum">
              <a:rPr lang="en-US" sz="1200"/>
              <a:pPr eaLnBrk="1" hangingPunct="1"/>
              <a:t>19</a:t>
            </a:fld>
            <a:endParaRPr lang="en-US" sz="1200"/>
          </a:p>
        </p:txBody>
      </p:sp>
      <p:sp>
        <p:nvSpPr>
          <p:cNvPr id="105475" name="Rectangle 2"/>
          <p:cNvSpPr>
            <a:spLocks noChangeArrowheads="1" noTextEdit="1"/>
          </p:cNvSpPr>
          <p:nvPr>
            <p:ph type="sldImg"/>
          </p:nvPr>
        </p:nvSpPr>
        <p:spPr>
          <a:ln/>
        </p:spPr>
      </p:sp>
      <p:sp>
        <p:nvSpPr>
          <p:cNvPr id="1054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7D29DEB-D09D-D141-A95F-C1C4A250BFC6}" type="slidenum">
              <a:rPr lang="en-US" sz="1200"/>
              <a:pPr eaLnBrk="1" hangingPunct="1"/>
              <a:t>2</a:t>
            </a:fld>
            <a:endParaRPr lang="en-US" sz="1200"/>
          </a:p>
        </p:txBody>
      </p:sp>
      <p:sp>
        <p:nvSpPr>
          <p:cNvPr id="70659" name="Rectangle 1026"/>
          <p:cNvSpPr>
            <a:spLocks noChangeArrowheads="1" noTextEdit="1"/>
          </p:cNvSpPr>
          <p:nvPr>
            <p:ph type="sldImg"/>
          </p:nvPr>
        </p:nvSpPr>
        <p:spPr>
          <a:ln/>
        </p:spPr>
      </p:sp>
      <p:sp>
        <p:nvSpPr>
          <p:cNvPr id="7066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32105FC-C4CE-7841-851B-C322B4B6B92F}" type="slidenum">
              <a:rPr lang="en-US" sz="1200"/>
              <a:pPr eaLnBrk="1" hangingPunct="1"/>
              <a:t>20</a:t>
            </a:fld>
            <a:endParaRPr lang="en-US" sz="1200"/>
          </a:p>
        </p:txBody>
      </p:sp>
      <p:sp>
        <p:nvSpPr>
          <p:cNvPr id="107523" name="Rectangle 1026"/>
          <p:cNvSpPr>
            <a:spLocks noChangeArrowheads="1" noTextEdit="1"/>
          </p:cNvSpPr>
          <p:nvPr>
            <p:ph type="sldImg"/>
          </p:nvPr>
        </p:nvSpPr>
        <p:spPr>
          <a:ln/>
        </p:spPr>
      </p:sp>
      <p:sp>
        <p:nvSpPr>
          <p:cNvPr id="10752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839A259-D6A3-4840-BCFC-4F741A2F9F9F}" type="slidenum">
              <a:rPr lang="en-US" sz="1200"/>
              <a:pPr eaLnBrk="1" hangingPunct="1"/>
              <a:t>21</a:t>
            </a:fld>
            <a:endParaRPr lang="en-US" sz="1200"/>
          </a:p>
        </p:txBody>
      </p:sp>
      <p:sp>
        <p:nvSpPr>
          <p:cNvPr id="109571" name="Rectangle 1026"/>
          <p:cNvSpPr>
            <a:spLocks noChangeArrowheads="1" noTextEdit="1"/>
          </p:cNvSpPr>
          <p:nvPr>
            <p:ph type="sldImg"/>
          </p:nvPr>
        </p:nvSpPr>
        <p:spPr>
          <a:ln/>
        </p:spPr>
      </p:sp>
      <p:sp>
        <p:nvSpPr>
          <p:cNvPr id="10957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D1D9871-C52C-4F48-BB43-33401BFB5E40}" type="slidenum">
              <a:rPr lang="en-US" sz="1200"/>
              <a:pPr eaLnBrk="1" hangingPunct="1"/>
              <a:t>22</a:t>
            </a:fld>
            <a:endParaRPr lang="en-US" sz="1200"/>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81016DA-7FCF-0847-A3B8-EACB26435C42}" type="slidenum">
              <a:rPr lang="en-US" sz="1200"/>
              <a:pPr eaLnBrk="1" hangingPunct="1"/>
              <a:t>23</a:t>
            </a:fld>
            <a:endParaRPr lang="en-US" sz="1200"/>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B412C50-A162-A24E-8566-FE2BC14E34FC}" type="slidenum">
              <a:rPr lang="en-US" sz="1200"/>
              <a:pPr eaLnBrk="1" hangingPunct="1"/>
              <a:t>24</a:t>
            </a:fld>
            <a:endParaRPr lang="en-US" sz="1200"/>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5BED8AC-EC8D-9847-B48B-27DDD7212F00}" type="slidenum">
              <a:rPr lang="en-US" sz="1200"/>
              <a:pPr eaLnBrk="1" hangingPunct="1"/>
              <a:t>25</a:t>
            </a:fld>
            <a:endParaRPr lang="en-US" sz="1200"/>
          </a:p>
        </p:txBody>
      </p:sp>
      <p:sp>
        <p:nvSpPr>
          <p:cNvPr id="117763" name="Rectangle 2"/>
          <p:cNvSpPr>
            <a:spLocks noChangeArrowheads="1" noTextEdit="1"/>
          </p:cNvSpPr>
          <p:nvPr>
            <p:ph type="sldImg"/>
          </p:nvPr>
        </p:nvSpPr>
        <p:spPr>
          <a:ln/>
        </p:spPr>
      </p:sp>
      <p:sp>
        <p:nvSpPr>
          <p:cNvPr id="1177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F2F654C6-ED60-AC4F-841C-85D8C98B6A03}" type="slidenum">
              <a:rPr lang="en-US" sz="1200"/>
              <a:pPr eaLnBrk="1" hangingPunct="1"/>
              <a:t>26</a:t>
            </a:fld>
            <a:endParaRPr lang="en-US" sz="1200"/>
          </a:p>
        </p:txBody>
      </p:sp>
      <p:sp>
        <p:nvSpPr>
          <p:cNvPr id="119811" name="Rectangle 2"/>
          <p:cNvSpPr>
            <a:spLocks noChangeArrowheads="1" noTextEdit="1"/>
          </p:cNvSpPr>
          <p:nvPr>
            <p:ph type="sldImg"/>
          </p:nvPr>
        </p:nvSpPr>
        <p:spPr>
          <a:ln/>
        </p:spPr>
      </p:sp>
      <p:sp>
        <p:nvSpPr>
          <p:cNvPr id="1198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3E90620-D98D-9D40-8C7F-24DFCA7E6EB9}" type="slidenum">
              <a:rPr lang="en-US" sz="1200"/>
              <a:pPr eaLnBrk="1" hangingPunct="1"/>
              <a:t>27</a:t>
            </a:fld>
            <a:endParaRPr lang="en-US" sz="1200"/>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ADF5BE0-F52F-8346-A9C7-201F5D9B3CBA}" type="slidenum">
              <a:rPr lang="en-US" sz="1200"/>
              <a:pPr eaLnBrk="1" hangingPunct="1"/>
              <a:t>28</a:t>
            </a:fld>
            <a:endParaRPr lang="en-US" sz="1200"/>
          </a:p>
        </p:txBody>
      </p:sp>
      <p:sp>
        <p:nvSpPr>
          <p:cNvPr id="123907" name="Rectangle 2"/>
          <p:cNvSpPr>
            <a:spLocks noChangeArrowheads="1" noTextEdit="1"/>
          </p:cNvSpPr>
          <p:nvPr>
            <p:ph type="sldImg"/>
          </p:nvPr>
        </p:nvSpPr>
        <p:spPr>
          <a:ln/>
        </p:spPr>
      </p:sp>
      <p:sp>
        <p:nvSpPr>
          <p:cNvPr id="1239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B97BC09-BE9E-8F46-ABF5-F16E547CF4A4}" type="slidenum">
              <a:rPr lang="en-US" sz="1200"/>
              <a:pPr eaLnBrk="1" hangingPunct="1"/>
              <a:t>29</a:t>
            </a:fld>
            <a:endParaRPr lang="en-US" sz="1200"/>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21D1972-6ED7-4643-9755-0933852E14CA}" type="slidenum">
              <a:rPr lang="en-US" sz="1200"/>
              <a:pPr eaLnBrk="1" hangingPunct="1"/>
              <a:t>3</a:t>
            </a:fld>
            <a:endParaRPr lang="en-US" sz="1200"/>
          </a:p>
        </p:txBody>
      </p:sp>
      <p:sp>
        <p:nvSpPr>
          <p:cNvPr id="72707" name="Rectangle 1026"/>
          <p:cNvSpPr>
            <a:spLocks noChangeArrowheads="1" noTextEdit="1"/>
          </p:cNvSpPr>
          <p:nvPr>
            <p:ph type="sldImg"/>
          </p:nvPr>
        </p:nvSpPr>
        <p:spPr>
          <a:ln/>
        </p:spPr>
      </p:sp>
      <p:sp>
        <p:nvSpPr>
          <p:cNvPr id="7270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D884F649-46DC-A84D-BE31-694FC5C6492D}" type="slidenum">
              <a:rPr lang="en-US" sz="1200"/>
              <a:pPr eaLnBrk="1" hangingPunct="1"/>
              <a:t>30</a:t>
            </a:fld>
            <a:endParaRPr lang="en-US" sz="1200"/>
          </a:p>
        </p:txBody>
      </p:sp>
      <p:sp>
        <p:nvSpPr>
          <p:cNvPr id="128003" name="Rectangle 2"/>
          <p:cNvSpPr>
            <a:spLocks noChangeArrowheads="1" noTextEdit="1"/>
          </p:cNvSpPr>
          <p:nvPr>
            <p:ph type="sldImg"/>
          </p:nvPr>
        </p:nvSpPr>
        <p:spPr>
          <a:solidFill>
            <a:srgbClr val="FFFFFF"/>
          </a:solidFill>
          <a:ln/>
        </p:spPr>
      </p:sp>
      <p:sp>
        <p:nvSpPr>
          <p:cNvPr id="12800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0612146-7A28-E447-B6EC-61C5C2B93A09}" type="slidenum">
              <a:rPr lang="en-US" sz="1200"/>
              <a:pPr eaLnBrk="1" hangingPunct="1"/>
              <a:t>31</a:t>
            </a:fld>
            <a:endParaRPr lang="en-US" sz="1200"/>
          </a:p>
        </p:txBody>
      </p:sp>
      <p:sp>
        <p:nvSpPr>
          <p:cNvPr id="130051" name="Rectangle 2"/>
          <p:cNvSpPr>
            <a:spLocks noChangeArrowheads="1" noTextEdit="1"/>
          </p:cNvSpPr>
          <p:nvPr>
            <p:ph type="sldImg"/>
          </p:nvPr>
        </p:nvSpPr>
        <p:spPr>
          <a:ln/>
        </p:spPr>
      </p:sp>
      <p:sp>
        <p:nvSpPr>
          <p:cNvPr id="1300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6A16ABD-A1CC-8143-AD55-4C783C247C83}" type="slidenum">
              <a:rPr lang="en-US" sz="1200"/>
              <a:pPr eaLnBrk="1" hangingPunct="1"/>
              <a:t>32</a:t>
            </a:fld>
            <a:endParaRPr lang="en-US" sz="1200"/>
          </a:p>
        </p:txBody>
      </p:sp>
      <p:sp>
        <p:nvSpPr>
          <p:cNvPr id="132099" name="Rectangle 2"/>
          <p:cNvSpPr>
            <a:spLocks noChangeArrowheads="1" noTextEdit="1"/>
          </p:cNvSpPr>
          <p:nvPr>
            <p:ph type="sldImg"/>
          </p:nvPr>
        </p:nvSpPr>
        <p:spPr>
          <a:ln/>
        </p:spPr>
      </p:sp>
      <p:sp>
        <p:nvSpPr>
          <p:cNvPr id="1321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76F99E1-DA66-004F-82F8-FFB8E9D03AF8}" type="slidenum">
              <a:rPr lang="en-US" sz="1200"/>
              <a:pPr eaLnBrk="1" hangingPunct="1"/>
              <a:t>33</a:t>
            </a:fld>
            <a:endParaRPr lang="en-US" sz="1200"/>
          </a:p>
        </p:txBody>
      </p:sp>
      <p:sp>
        <p:nvSpPr>
          <p:cNvPr id="134147" name="Rectangle 2"/>
          <p:cNvSpPr>
            <a:spLocks noChangeArrowheads="1" noTextEdit="1"/>
          </p:cNvSpPr>
          <p:nvPr>
            <p:ph type="sldImg"/>
          </p:nvPr>
        </p:nvSpPr>
        <p:spPr>
          <a:ln/>
        </p:spPr>
      </p:sp>
      <p:sp>
        <p:nvSpPr>
          <p:cNvPr id="134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B6D9A6C-CA04-5C49-8F72-12129E14EB2A}" type="slidenum">
              <a:rPr lang="en-US" sz="1200"/>
              <a:pPr eaLnBrk="1" hangingPunct="1"/>
              <a:t>34</a:t>
            </a:fld>
            <a:endParaRPr lang="en-US" sz="1200"/>
          </a:p>
        </p:txBody>
      </p:sp>
      <p:sp>
        <p:nvSpPr>
          <p:cNvPr id="136195" name="Rectangle 2"/>
          <p:cNvSpPr>
            <a:spLocks noChangeArrowheads="1" noTextEdit="1"/>
          </p:cNvSpPr>
          <p:nvPr>
            <p:ph type="sldImg"/>
          </p:nvPr>
        </p:nvSpPr>
        <p:spPr>
          <a:ln/>
        </p:spPr>
      </p:sp>
      <p:sp>
        <p:nvSpPr>
          <p:cNvPr id="1361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7C9E5E8-A840-9C45-9599-33AE8F04981A}" type="slidenum">
              <a:rPr lang="en-US" sz="1200"/>
              <a:pPr eaLnBrk="1" hangingPunct="1"/>
              <a:t>35</a:t>
            </a:fld>
            <a:endParaRPr lang="en-US" sz="1200"/>
          </a:p>
        </p:txBody>
      </p:sp>
      <p:sp>
        <p:nvSpPr>
          <p:cNvPr id="138243" name="Rectangle 2"/>
          <p:cNvSpPr>
            <a:spLocks noChangeArrowheads="1" noTextEdit="1"/>
          </p:cNvSpPr>
          <p:nvPr>
            <p:ph type="sldImg"/>
          </p:nvPr>
        </p:nvSpPr>
        <p:spPr>
          <a:ln/>
        </p:spPr>
      </p:sp>
      <p:sp>
        <p:nvSpPr>
          <p:cNvPr id="1382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fld id="{211D233A-9151-1040-B2E6-EC62060EB90E}" type="slidenum">
              <a:rPr lang="en-US" sz="1200">
                <a:solidFill>
                  <a:prstClr val="black"/>
                </a:solidFill>
                <a:latin typeface="Arial" charset="0"/>
              </a:rPr>
              <a:pPr/>
              <a:t>37</a:t>
            </a:fld>
            <a:endParaRPr lang="en-US" sz="1200">
              <a:solidFill>
                <a:prstClr val="black"/>
              </a:solidFill>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1472660-33AA-9F47-B969-D2A6F09711C1}" type="slidenum">
              <a:rPr lang="en-US" sz="1200"/>
              <a:pPr eaLnBrk="1" hangingPunct="1"/>
              <a:t>4</a:t>
            </a:fld>
            <a:endParaRPr lang="en-US" sz="1200"/>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4A87E3B-E926-CF49-880B-79AF03593635}" type="slidenum">
              <a:rPr lang="en-US" sz="1200"/>
              <a:pPr eaLnBrk="1" hangingPunct="1"/>
              <a:t>5</a:t>
            </a:fld>
            <a:endParaRPr lang="en-US" sz="1200"/>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18E730B-F06B-FB47-9787-F9FEADFCF5C0}" type="slidenum">
              <a:rPr lang="en-US" sz="1200"/>
              <a:pPr eaLnBrk="1" hangingPunct="1"/>
              <a:t>6</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D9BEF85-CFA4-3942-8A74-292D92A781E8}" type="slidenum">
              <a:rPr lang="en-US" sz="1200"/>
              <a:pPr eaLnBrk="1" hangingPunct="1"/>
              <a:t>7</a:t>
            </a:fld>
            <a:endParaRPr lang="en-US" sz="1200"/>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1825369-97F8-C940-923F-DB251D6EB285}" type="slidenum">
              <a:rPr lang="en-US" sz="1200"/>
              <a:pPr eaLnBrk="1" hangingPunct="1"/>
              <a:t>8</a:t>
            </a:fld>
            <a:endParaRPr lang="en-US" sz="1200"/>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0B5C631-6B47-B747-9CED-F5675C4C24F1}" type="slidenum">
              <a:rPr lang="en-US" sz="1200"/>
              <a:pPr eaLnBrk="1" hangingPunct="1"/>
              <a:t>9</a:t>
            </a:fld>
            <a:endParaRPr lang="en-US" sz="1200"/>
          </a:p>
        </p:txBody>
      </p:sp>
      <p:sp>
        <p:nvSpPr>
          <p:cNvPr id="84995" name="Rectangle 1026"/>
          <p:cNvSpPr>
            <a:spLocks noChangeArrowheads="1" noTextEdit="1"/>
          </p:cNvSpPr>
          <p:nvPr>
            <p:ph type="sldImg"/>
          </p:nvPr>
        </p:nvSpPr>
        <p:spPr>
          <a:ln/>
        </p:spPr>
      </p:sp>
      <p:sp>
        <p:nvSpPr>
          <p:cNvPr id="8499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ea typeface="MS PGothic" pitchFamily="34" charset="-128"/>
                <a:cs typeface="MS PGothic" pitchFamily="34" charset="-128"/>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ea typeface="MS PGothic" pitchFamily="34" charset="-128"/>
                <a:cs typeface="MS PGothic" pitchFamily="34" charset="-128"/>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5A04AAA8-7997-964C-9066-A02E4088DA02}" type="slidenum">
              <a:rPr lang="en-US"/>
              <a:pPr/>
              <a:t>‹#›</a:t>
            </a:fld>
            <a:endParaRPr lang="en-US"/>
          </a:p>
        </p:txBody>
      </p:sp>
    </p:spTree>
    <p:extLst>
      <p:ext uri="{BB962C8B-B14F-4D97-AF65-F5344CB8AC3E}">
        <p14:creationId xmlns:p14="http://schemas.microsoft.com/office/powerpoint/2010/main" val="83001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5" name="Rectangle 4"/>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26B0B8E-73F1-554C-8CBE-74804A707CE0}" type="slidenum">
              <a:rPr lang="en-US"/>
              <a:pPr/>
              <a:t>‹#›</a:t>
            </a:fld>
            <a:endParaRPr lang="en-US"/>
          </a:p>
        </p:txBody>
      </p:sp>
    </p:spTree>
    <p:extLst>
      <p:ext uri="{BB962C8B-B14F-4D97-AF65-F5344CB8AC3E}">
        <p14:creationId xmlns:p14="http://schemas.microsoft.com/office/powerpoint/2010/main" val="3502975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5" name="Rectangle 4"/>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C741CE27-37F2-1349-973D-907C9BC7A3B2}" type="slidenum">
              <a:rPr lang="en-US"/>
              <a:pPr/>
              <a:t>‹#›</a:t>
            </a:fld>
            <a:endParaRPr lang="en-US"/>
          </a:p>
        </p:txBody>
      </p:sp>
    </p:spTree>
    <p:extLst>
      <p:ext uri="{BB962C8B-B14F-4D97-AF65-F5344CB8AC3E}">
        <p14:creationId xmlns:p14="http://schemas.microsoft.com/office/powerpoint/2010/main" val="256888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7" name="Rectangle 6"/>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8" name="Rectangle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CD58EFB-F971-B644-B238-9EDE56BC8DAB}" type="slidenum">
              <a:rPr lang="en-US"/>
              <a:pPr/>
              <a:t>‹#›</a:t>
            </a:fld>
            <a:endParaRPr lang="en-US"/>
          </a:p>
        </p:txBody>
      </p:sp>
    </p:spTree>
    <p:extLst>
      <p:ext uri="{BB962C8B-B14F-4D97-AF65-F5344CB8AC3E}">
        <p14:creationId xmlns:p14="http://schemas.microsoft.com/office/powerpoint/2010/main" val="399909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69988" y="1946275"/>
            <a:ext cx="7772400" cy="4114800"/>
          </a:xfrm>
        </p:spPr>
        <p:txBody>
          <a:bodyPr/>
          <a:lstStyle/>
          <a:p>
            <a:pPr lvl="0"/>
            <a:endParaRPr lang="en-US" noProof="0" smtClean="0"/>
          </a:p>
        </p:txBody>
      </p:sp>
      <p:sp>
        <p:nvSpPr>
          <p:cNvPr id="4" name="Rectangle 3"/>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5" name="Rectangle 4"/>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C487D82-04CE-A94A-98DA-88C1D1BDAAA0}" type="slidenum">
              <a:rPr lang="en-US"/>
              <a:pPr/>
              <a:t>‹#›</a:t>
            </a:fld>
            <a:endParaRPr lang="en-US"/>
          </a:p>
        </p:txBody>
      </p:sp>
    </p:spTree>
    <p:extLst>
      <p:ext uri="{BB962C8B-B14F-4D97-AF65-F5344CB8AC3E}">
        <p14:creationId xmlns:p14="http://schemas.microsoft.com/office/powerpoint/2010/main" val="3720517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7" name="Rectangle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A14F71-B418-1F49-B331-0BE068445CFB}" type="slidenum">
              <a:rPr lang="en-US"/>
              <a:pPr/>
              <a:t>‹#›</a:t>
            </a:fld>
            <a:endParaRPr lang="en-US"/>
          </a:p>
        </p:txBody>
      </p:sp>
    </p:spTree>
    <p:extLst>
      <p:ext uri="{BB962C8B-B14F-4D97-AF65-F5344CB8AC3E}">
        <p14:creationId xmlns:p14="http://schemas.microsoft.com/office/powerpoint/2010/main" val="2148725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7" name="Rectangle 6"/>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8" name="Rectangle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BD4B12-54BC-144C-99C2-374FA7CF9FA8}" type="slidenum">
              <a:rPr lang="en-US"/>
              <a:pPr/>
              <a:t>‹#›</a:t>
            </a:fld>
            <a:endParaRPr lang="en-US"/>
          </a:p>
        </p:txBody>
      </p:sp>
    </p:spTree>
    <p:extLst>
      <p:ext uri="{BB962C8B-B14F-4D97-AF65-F5344CB8AC3E}">
        <p14:creationId xmlns:p14="http://schemas.microsoft.com/office/powerpoint/2010/main" val="256322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8" charset="0"/>
                <a:ea typeface="ＭＳ Ｐゴシック" pitchFamily="34" charset="-128"/>
                <a:cs typeface="+mn-cs"/>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8" charset="0"/>
                <a:ea typeface="ＭＳ Ｐゴシック" pitchFamily="34" charset="-128"/>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grpSp>
      </p:grpSp>
      <p:sp>
        <p:nvSpPr>
          <p:cNvPr id="1178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178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fld id="{CA49C363-2486-EA49-9FE2-2B037B72842A}" type="slidenum">
              <a:rPr lang="en-US"/>
              <a:pPr/>
              <a:t>‹#›</a:t>
            </a:fld>
            <a:endParaRPr lang="en-US"/>
          </a:p>
        </p:txBody>
      </p:sp>
    </p:spTree>
    <p:extLst>
      <p:ext uri="{BB962C8B-B14F-4D97-AF65-F5344CB8AC3E}">
        <p14:creationId xmlns:p14="http://schemas.microsoft.com/office/powerpoint/2010/main" val="1272391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16EBB3AA-0387-D345-8168-3A11B6B0D378}" type="slidenum">
              <a:rPr lang="en-US"/>
              <a:pPr/>
              <a:t>‹#›</a:t>
            </a:fld>
            <a:endParaRPr lang="en-US"/>
          </a:p>
        </p:txBody>
      </p:sp>
    </p:spTree>
    <p:extLst>
      <p:ext uri="{BB962C8B-B14F-4D97-AF65-F5344CB8AC3E}">
        <p14:creationId xmlns:p14="http://schemas.microsoft.com/office/powerpoint/2010/main" val="3858056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20F647A3-9E2B-F948-9D25-50451A139A4C}" type="slidenum">
              <a:rPr lang="en-US"/>
              <a:pPr/>
              <a:t>‹#›</a:t>
            </a:fld>
            <a:endParaRPr lang="en-US"/>
          </a:p>
        </p:txBody>
      </p:sp>
    </p:spTree>
    <p:extLst>
      <p:ext uri="{BB962C8B-B14F-4D97-AF65-F5344CB8AC3E}">
        <p14:creationId xmlns:p14="http://schemas.microsoft.com/office/powerpoint/2010/main" val="185094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fld id="{D0183F3A-5505-BA43-A2D5-59FE6F927CB2}" type="slidenum">
              <a:rPr lang="en-US"/>
              <a:pPr/>
              <a:t>‹#›</a:t>
            </a:fld>
            <a:endParaRPr lang="en-US"/>
          </a:p>
        </p:txBody>
      </p:sp>
    </p:spTree>
    <p:extLst>
      <p:ext uri="{BB962C8B-B14F-4D97-AF65-F5344CB8AC3E}">
        <p14:creationId xmlns:p14="http://schemas.microsoft.com/office/powerpoint/2010/main" val="345263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5" name="Rectangle 4"/>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63C1C0C-4F56-9C47-AD2F-D7F89A2E35BB}" type="slidenum">
              <a:rPr lang="en-US"/>
              <a:pPr/>
              <a:t>‹#›</a:t>
            </a:fld>
            <a:endParaRPr lang="en-US"/>
          </a:p>
        </p:txBody>
      </p:sp>
    </p:spTree>
    <p:extLst>
      <p:ext uri="{BB962C8B-B14F-4D97-AF65-F5344CB8AC3E}">
        <p14:creationId xmlns:p14="http://schemas.microsoft.com/office/powerpoint/2010/main" val="358600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fld id="{F9482EAB-B095-7846-9736-16AA3D61ADCE}" type="slidenum">
              <a:rPr lang="en-US"/>
              <a:pPr/>
              <a:t>‹#›</a:t>
            </a:fld>
            <a:endParaRPr lang="en-US"/>
          </a:p>
        </p:txBody>
      </p:sp>
    </p:spTree>
    <p:extLst>
      <p:ext uri="{BB962C8B-B14F-4D97-AF65-F5344CB8AC3E}">
        <p14:creationId xmlns:p14="http://schemas.microsoft.com/office/powerpoint/2010/main" val="1139414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fld id="{4A568EB8-B2E1-164A-8C18-3972B7671CAB}" type="slidenum">
              <a:rPr lang="en-US"/>
              <a:pPr/>
              <a:t>‹#›</a:t>
            </a:fld>
            <a:endParaRPr lang="en-US"/>
          </a:p>
        </p:txBody>
      </p:sp>
    </p:spTree>
    <p:extLst>
      <p:ext uri="{BB962C8B-B14F-4D97-AF65-F5344CB8AC3E}">
        <p14:creationId xmlns:p14="http://schemas.microsoft.com/office/powerpoint/2010/main" val="3762562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fld id="{CEE41249-3517-F146-98CD-A8BA92B1C5FF}" type="slidenum">
              <a:rPr lang="en-US"/>
              <a:pPr/>
              <a:t>‹#›</a:t>
            </a:fld>
            <a:endParaRPr lang="en-US"/>
          </a:p>
        </p:txBody>
      </p:sp>
    </p:spTree>
    <p:extLst>
      <p:ext uri="{BB962C8B-B14F-4D97-AF65-F5344CB8AC3E}">
        <p14:creationId xmlns:p14="http://schemas.microsoft.com/office/powerpoint/2010/main" val="815678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fld id="{1AD081E4-5EA0-5748-B86D-D501397D6165}" type="slidenum">
              <a:rPr lang="en-US"/>
              <a:pPr/>
              <a:t>‹#›</a:t>
            </a:fld>
            <a:endParaRPr lang="en-US"/>
          </a:p>
        </p:txBody>
      </p:sp>
    </p:spTree>
    <p:extLst>
      <p:ext uri="{BB962C8B-B14F-4D97-AF65-F5344CB8AC3E}">
        <p14:creationId xmlns:p14="http://schemas.microsoft.com/office/powerpoint/2010/main" val="144702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fld id="{F414A357-A602-5A4F-8F8B-1839E81412F7}" type="slidenum">
              <a:rPr lang="en-US"/>
              <a:pPr/>
              <a:t>‹#›</a:t>
            </a:fld>
            <a:endParaRPr lang="en-US"/>
          </a:p>
        </p:txBody>
      </p:sp>
    </p:spTree>
    <p:extLst>
      <p:ext uri="{BB962C8B-B14F-4D97-AF65-F5344CB8AC3E}">
        <p14:creationId xmlns:p14="http://schemas.microsoft.com/office/powerpoint/2010/main" val="4252293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07A178C7-9893-8D4E-9DE2-380110667285}" type="slidenum">
              <a:rPr lang="en-US"/>
              <a:pPr/>
              <a:t>‹#›</a:t>
            </a:fld>
            <a:endParaRPr lang="en-US"/>
          </a:p>
        </p:txBody>
      </p:sp>
    </p:spTree>
    <p:extLst>
      <p:ext uri="{BB962C8B-B14F-4D97-AF65-F5344CB8AC3E}">
        <p14:creationId xmlns:p14="http://schemas.microsoft.com/office/powerpoint/2010/main" val="408576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6944FC29-A428-E342-AE6F-36EE3EE8C01C}" type="slidenum">
              <a:rPr lang="en-US"/>
              <a:pPr/>
              <a:t>‹#›</a:t>
            </a:fld>
            <a:endParaRPr lang="en-US"/>
          </a:p>
        </p:txBody>
      </p:sp>
    </p:spTree>
    <p:extLst>
      <p:ext uri="{BB962C8B-B14F-4D97-AF65-F5344CB8AC3E}">
        <p14:creationId xmlns:p14="http://schemas.microsoft.com/office/powerpoint/2010/main" val="576993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D3E382-57BD-734C-9FB4-5F229B3AB05F}" type="slidenum">
              <a:rPr lang="en-US"/>
              <a:pPr/>
              <a:t>‹#›</a:t>
            </a:fld>
            <a:endParaRPr lang="en-US"/>
          </a:p>
        </p:txBody>
      </p:sp>
    </p:spTree>
    <p:extLst>
      <p:ext uri="{BB962C8B-B14F-4D97-AF65-F5344CB8AC3E}">
        <p14:creationId xmlns:p14="http://schemas.microsoft.com/office/powerpoint/2010/main" val="943149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AC40FB-374C-6242-BC9C-02120AF27CA4}" type="slidenum">
              <a:rPr lang="en-US"/>
              <a:pPr/>
              <a:t>‹#›</a:t>
            </a:fld>
            <a:endParaRPr lang="en-US"/>
          </a:p>
        </p:txBody>
      </p:sp>
    </p:spTree>
    <p:extLst>
      <p:ext uri="{BB962C8B-B14F-4D97-AF65-F5344CB8AC3E}">
        <p14:creationId xmlns:p14="http://schemas.microsoft.com/office/powerpoint/2010/main" val="744269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031031-D7DC-1347-B357-6F390042A443}" type="slidenum">
              <a:rPr lang="en-US"/>
              <a:pPr/>
              <a:t>‹#›</a:t>
            </a:fld>
            <a:endParaRPr lang="en-US"/>
          </a:p>
        </p:txBody>
      </p:sp>
    </p:spTree>
    <p:extLst>
      <p:ext uri="{BB962C8B-B14F-4D97-AF65-F5344CB8AC3E}">
        <p14:creationId xmlns:p14="http://schemas.microsoft.com/office/powerpoint/2010/main" val="153951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5" name="Rectangle 4"/>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55ACE43-6F66-C948-9B63-BF5E55E5262F}" type="slidenum">
              <a:rPr lang="en-US"/>
              <a:pPr/>
              <a:t>‹#›</a:t>
            </a:fld>
            <a:endParaRPr lang="en-US"/>
          </a:p>
        </p:txBody>
      </p:sp>
    </p:spTree>
    <p:extLst>
      <p:ext uri="{BB962C8B-B14F-4D97-AF65-F5344CB8AC3E}">
        <p14:creationId xmlns:p14="http://schemas.microsoft.com/office/powerpoint/2010/main" val="2439910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1C175C-A05E-644A-875B-312CB66C8CA4}" type="slidenum">
              <a:rPr lang="en-US"/>
              <a:pPr/>
              <a:t>‹#›</a:t>
            </a:fld>
            <a:endParaRPr lang="en-US"/>
          </a:p>
        </p:txBody>
      </p:sp>
    </p:spTree>
    <p:extLst>
      <p:ext uri="{BB962C8B-B14F-4D97-AF65-F5344CB8AC3E}">
        <p14:creationId xmlns:p14="http://schemas.microsoft.com/office/powerpoint/2010/main" val="3154149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49C60D3-CBC9-A64F-BFA8-F287677564E7}" type="slidenum">
              <a:rPr lang="en-US"/>
              <a:pPr/>
              <a:t>‹#›</a:t>
            </a:fld>
            <a:endParaRPr lang="en-US"/>
          </a:p>
        </p:txBody>
      </p:sp>
    </p:spTree>
    <p:extLst>
      <p:ext uri="{BB962C8B-B14F-4D97-AF65-F5344CB8AC3E}">
        <p14:creationId xmlns:p14="http://schemas.microsoft.com/office/powerpoint/2010/main" val="315354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9EA43CE-EE15-6541-B6B3-97C13CF03B37}" type="slidenum">
              <a:rPr lang="en-US"/>
              <a:pPr/>
              <a:t>‹#›</a:t>
            </a:fld>
            <a:endParaRPr lang="en-US"/>
          </a:p>
        </p:txBody>
      </p:sp>
    </p:spTree>
    <p:extLst>
      <p:ext uri="{BB962C8B-B14F-4D97-AF65-F5344CB8AC3E}">
        <p14:creationId xmlns:p14="http://schemas.microsoft.com/office/powerpoint/2010/main" val="1790493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5E6BD7A-3B3F-C54A-9D7F-0522FD178072}" type="slidenum">
              <a:rPr lang="en-US"/>
              <a:pPr/>
              <a:t>‹#›</a:t>
            </a:fld>
            <a:endParaRPr lang="en-US"/>
          </a:p>
        </p:txBody>
      </p:sp>
    </p:spTree>
    <p:extLst>
      <p:ext uri="{BB962C8B-B14F-4D97-AF65-F5344CB8AC3E}">
        <p14:creationId xmlns:p14="http://schemas.microsoft.com/office/powerpoint/2010/main" val="1088031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097D0F-5275-CA44-B477-A0BD8A761C41}" type="slidenum">
              <a:rPr lang="en-US"/>
              <a:pPr/>
              <a:t>‹#›</a:t>
            </a:fld>
            <a:endParaRPr lang="en-US"/>
          </a:p>
        </p:txBody>
      </p:sp>
    </p:spTree>
    <p:extLst>
      <p:ext uri="{BB962C8B-B14F-4D97-AF65-F5344CB8AC3E}">
        <p14:creationId xmlns:p14="http://schemas.microsoft.com/office/powerpoint/2010/main" val="828908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8D7D22-A890-AB45-A278-04E2BB0C2525}" type="slidenum">
              <a:rPr lang="en-US"/>
              <a:pPr/>
              <a:t>‹#›</a:t>
            </a:fld>
            <a:endParaRPr lang="en-US"/>
          </a:p>
        </p:txBody>
      </p:sp>
    </p:spTree>
    <p:extLst>
      <p:ext uri="{BB962C8B-B14F-4D97-AF65-F5344CB8AC3E}">
        <p14:creationId xmlns:p14="http://schemas.microsoft.com/office/powerpoint/2010/main" val="2296962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ABE5A8-192C-0149-B840-AD6BEDF9823F}" type="slidenum">
              <a:rPr lang="en-US"/>
              <a:pPr/>
              <a:t>‹#›</a:t>
            </a:fld>
            <a:endParaRPr lang="en-US"/>
          </a:p>
        </p:txBody>
      </p:sp>
    </p:spTree>
    <p:extLst>
      <p:ext uri="{BB962C8B-B14F-4D97-AF65-F5344CB8AC3E}">
        <p14:creationId xmlns:p14="http://schemas.microsoft.com/office/powerpoint/2010/main" val="3263142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89FE793-3A36-D940-A34D-DCF673C597CA}" type="slidenum">
              <a:rPr lang="en-US"/>
              <a:pPr/>
              <a:t>‹#›</a:t>
            </a:fld>
            <a:endParaRPr lang="en-US"/>
          </a:p>
        </p:txBody>
      </p:sp>
    </p:spTree>
    <p:extLst>
      <p:ext uri="{BB962C8B-B14F-4D97-AF65-F5344CB8AC3E}">
        <p14:creationId xmlns:p14="http://schemas.microsoft.com/office/powerpoint/2010/main" val="1440100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0D4CBC32-92C9-B84B-9DE1-905295E1C187}" type="slidenum">
              <a:rPr lang="en-US"/>
              <a:pPr/>
              <a:t>‹#›</a:t>
            </a:fld>
            <a:endParaRPr lang="en-US"/>
          </a:p>
        </p:txBody>
      </p:sp>
    </p:spTree>
    <p:extLst>
      <p:ext uri="{BB962C8B-B14F-4D97-AF65-F5344CB8AC3E}">
        <p14:creationId xmlns:p14="http://schemas.microsoft.com/office/powerpoint/2010/main" val="1372991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9B353E46-8A98-0148-B40C-3FE34CE72BC1}" type="slidenum">
              <a:rPr lang="en-US"/>
              <a:pPr/>
              <a:t>‹#›</a:t>
            </a:fld>
            <a:endParaRPr lang="en-US"/>
          </a:p>
        </p:txBody>
      </p:sp>
    </p:spTree>
    <p:extLst>
      <p:ext uri="{BB962C8B-B14F-4D97-AF65-F5344CB8AC3E}">
        <p14:creationId xmlns:p14="http://schemas.microsoft.com/office/powerpoint/2010/main" val="156754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7" name="Rectangle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5507D9E-A3D6-D849-9F67-9A5E30C4C59E}" type="slidenum">
              <a:rPr lang="en-US"/>
              <a:pPr/>
              <a:t>‹#›</a:t>
            </a:fld>
            <a:endParaRPr lang="en-US"/>
          </a:p>
        </p:txBody>
      </p:sp>
    </p:spTree>
    <p:extLst>
      <p:ext uri="{BB962C8B-B14F-4D97-AF65-F5344CB8AC3E}">
        <p14:creationId xmlns:p14="http://schemas.microsoft.com/office/powerpoint/2010/main" val="2269360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33262838-4F5F-F14C-BF84-A5BC2454FB5A}" type="slidenum">
              <a:rPr lang="en-US"/>
              <a:pPr/>
              <a:t>‹#›</a:t>
            </a:fld>
            <a:endParaRPr lang="en-US"/>
          </a:p>
        </p:txBody>
      </p:sp>
    </p:spTree>
    <p:extLst>
      <p:ext uri="{BB962C8B-B14F-4D97-AF65-F5344CB8AC3E}">
        <p14:creationId xmlns:p14="http://schemas.microsoft.com/office/powerpoint/2010/main" val="3601847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5DDF0703-971B-A240-94B6-B63EF6A42430}" type="slidenum">
              <a:rPr lang="en-US"/>
              <a:pPr/>
              <a:t>‹#›</a:t>
            </a:fld>
            <a:endParaRPr lang="en-US"/>
          </a:p>
        </p:txBody>
      </p:sp>
    </p:spTree>
    <p:extLst>
      <p:ext uri="{BB962C8B-B14F-4D97-AF65-F5344CB8AC3E}">
        <p14:creationId xmlns:p14="http://schemas.microsoft.com/office/powerpoint/2010/main" val="2983683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7777B980-BF3D-3641-86F2-12640F4BC77D}" type="slidenum">
              <a:rPr lang="en-US"/>
              <a:pPr/>
              <a:t>‹#›</a:t>
            </a:fld>
            <a:endParaRPr lang="en-US"/>
          </a:p>
        </p:txBody>
      </p:sp>
    </p:spTree>
    <p:extLst>
      <p:ext uri="{BB962C8B-B14F-4D97-AF65-F5344CB8AC3E}">
        <p14:creationId xmlns:p14="http://schemas.microsoft.com/office/powerpoint/2010/main" val="1799151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3F5FCFD5-9C15-A343-BAFF-3F7618E257C9}" type="slidenum">
              <a:rPr lang="en-US"/>
              <a:pPr/>
              <a:t>‹#›</a:t>
            </a:fld>
            <a:endParaRPr lang="en-US"/>
          </a:p>
        </p:txBody>
      </p:sp>
    </p:spTree>
    <p:extLst>
      <p:ext uri="{BB962C8B-B14F-4D97-AF65-F5344CB8AC3E}">
        <p14:creationId xmlns:p14="http://schemas.microsoft.com/office/powerpoint/2010/main" val="2633097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0B40E6BF-20CF-0147-A3F8-C964D2BECCEB}" type="slidenum">
              <a:rPr lang="en-US"/>
              <a:pPr/>
              <a:t>‹#›</a:t>
            </a:fld>
            <a:endParaRPr lang="en-US"/>
          </a:p>
        </p:txBody>
      </p:sp>
    </p:spTree>
    <p:extLst>
      <p:ext uri="{BB962C8B-B14F-4D97-AF65-F5344CB8AC3E}">
        <p14:creationId xmlns:p14="http://schemas.microsoft.com/office/powerpoint/2010/main" val="432001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1CBB4021-1B02-8A4C-B7D8-05011BBF7C08}" type="slidenum">
              <a:rPr lang="en-US"/>
              <a:pPr/>
              <a:t>‹#›</a:t>
            </a:fld>
            <a:endParaRPr lang="en-US"/>
          </a:p>
        </p:txBody>
      </p:sp>
    </p:spTree>
    <p:extLst>
      <p:ext uri="{BB962C8B-B14F-4D97-AF65-F5344CB8AC3E}">
        <p14:creationId xmlns:p14="http://schemas.microsoft.com/office/powerpoint/2010/main" val="431329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6B34421F-8BA5-FA46-80D9-632932B2F936}" type="slidenum">
              <a:rPr lang="en-US"/>
              <a:pPr/>
              <a:t>‹#›</a:t>
            </a:fld>
            <a:endParaRPr lang="en-US"/>
          </a:p>
        </p:txBody>
      </p:sp>
    </p:spTree>
    <p:extLst>
      <p:ext uri="{BB962C8B-B14F-4D97-AF65-F5344CB8AC3E}">
        <p14:creationId xmlns:p14="http://schemas.microsoft.com/office/powerpoint/2010/main" val="3699815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ED0297D4-3788-6B4A-A3F7-1FB289240302}" type="slidenum">
              <a:rPr lang="en-US"/>
              <a:pPr/>
              <a:t>‹#›</a:t>
            </a:fld>
            <a:endParaRPr lang="en-US"/>
          </a:p>
        </p:txBody>
      </p:sp>
    </p:spTree>
    <p:extLst>
      <p:ext uri="{BB962C8B-B14F-4D97-AF65-F5344CB8AC3E}">
        <p14:creationId xmlns:p14="http://schemas.microsoft.com/office/powerpoint/2010/main" val="4103640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81374DE5-8CF8-3846-A65F-22791B7C85BB}" type="slidenum">
              <a:rPr lang="en-US"/>
              <a:pPr/>
              <a:t>‹#›</a:t>
            </a:fld>
            <a:endParaRPr lang="en-US"/>
          </a:p>
        </p:txBody>
      </p:sp>
    </p:spTree>
    <p:extLst>
      <p:ext uri="{BB962C8B-B14F-4D97-AF65-F5344CB8AC3E}">
        <p14:creationId xmlns:p14="http://schemas.microsoft.com/office/powerpoint/2010/main" val="1391747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942CAE23-74AE-764F-8771-0693B9548292}" type="slidenum">
              <a:rPr lang="en-US"/>
              <a:pPr/>
              <a:t>‹#›</a:t>
            </a:fld>
            <a:endParaRPr lang="en-US"/>
          </a:p>
        </p:txBody>
      </p:sp>
    </p:spTree>
    <p:extLst>
      <p:ext uri="{BB962C8B-B14F-4D97-AF65-F5344CB8AC3E}">
        <p14:creationId xmlns:p14="http://schemas.microsoft.com/office/powerpoint/2010/main" val="314883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8" name="Rectangle 7"/>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9" name="Rectangle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4BD9DFB-4E1A-BB41-8499-04FA3FAAFC43}" type="slidenum">
              <a:rPr lang="en-US"/>
              <a:pPr/>
              <a:t>‹#›</a:t>
            </a:fld>
            <a:endParaRPr lang="en-US"/>
          </a:p>
        </p:txBody>
      </p:sp>
    </p:spTree>
    <p:extLst>
      <p:ext uri="{BB962C8B-B14F-4D97-AF65-F5344CB8AC3E}">
        <p14:creationId xmlns:p14="http://schemas.microsoft.com/office/powerpoint/2010/main" val="3945628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99AD84B1-82EA-CB4A-8D67-A32C161A2E87}" type="slidenum">
              <a:rPr lang="en-US"/>
              <a:pPr/>
              <a:t>‹#›</a:t>
            </a:fld>
            <a:endParaRPr lang="en-US"/>
          </a:p>
        </p:txBody>
      </p:sp>
    </p:spTree>
    <p:extLst>
      <p:ext uri="{BB962C8B-B14F-4D97-AF65-F5344CB8AC3E}">
        <p14:creationId xmlns:p14="http://schemas.microsoft.com/office/powerpoint/2010/main" val="1393182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FADFFB5D-8010-4844-B664-7A26CA332D86}" type="slidenum">
              <a:rPr lang="en-US"/>
              <a:pPr/>
              <a:t>‹#›</a:t>
            </a:fld>
            <a:endParaRPr lang="en-US"/>
          </a:p>
        </p:txBody>
      </p:sp>
    </p:spTree>
    <p:extLst>
      <p:ext uri="{BB962C8B-B14F-4D97-AF65-F5344CB8AC3E}">
        <p14:creationId xmlns:p14="http://schemas.microsoft.com/office/powerpoint/2010/main" val="4057039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0C91A05C-199A-F94F-95E9-F0361E02E820}" type="slidenum">
              <a:rPr lang="en-US"/>
              <a:pPr/>
              <a:t>‹#›</a:t>
            </a:fld>
            <a:endParaRPr lang="en-US"/>
          </a:p>
        </p:txBody>
      </p:sp>
    </p:spTree>
    <p:extLst>
      <p:ext uri="{BB962C8B-B14F-4D97-AF65-F5344CB8AC3E}">
        <p14:creationId xmlns:p14="http://schemas.microsoft.com/office/powerpoint/2010/main" val="1657637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8B1D6BB1-F743-4A4B-AD58-52A5641168AE}" type="slidenum">
              <a:rPr lang="en-US"/>
              <a:pPr/>
              <a:t>‹#›</a:t>
            </a:fld>
            <a:endParaRPr lang="en-US"/>
          </a:p>
        </p:txBody>
      </p:sp>
    </p:spTree>
    <p:extLst>
      <p:ext uri="{BB962C8B-B14F-4D97-AF65-F5344CB8AC3E}">
        <p14:creationId xmlns:p14="http://schemas.microsoft.com/office/powerpoint/2010/main" val="1167861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70EC6255-C111-A249-8C72-324EFE401E46}" type="slidenum">
              <a:rPr lang="en-US"/>
              <a:pPr/>
              <a:t>‹#›</a:t>
            </a:fld>
            <a:endParaRPr lang="en-US"/>
          </a:p>
        </p:txBody>
      </p:sp>
    </p:spTree>
    <p:extLst>
      <p:ext uri="{BB962C8B-B14F-4D97-AF65-F5344CB8AC3E}">
        <p14:creationId xmlns:p14="http://schemas.microsoft.com/office/powerpoint/2010/main" val="1349174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FA69DE3E-4412-2D45-9AEE-195D48311E8F}" type="slidenum">
              <a:rPr lang="en-US"/>
              <a:pPr/>
              <a:t>‹#›</a:t>
            </a:fld>
            <a:endParaRPr lang="en-US"/>
          </a:p>
        </p:txBody>
      </p:sp>
    </p:spTree>
    <p:extLst>
      <p:ext uri="{BB962C8B-B14F-4D97-AF65-F5344CB8AC3E}">
        <p14:creationId xmlns:p14="http://schemas.microsoft.com/office/powerpoint/2010/main" val="3794202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DE1F4263-FF15-0949-BA9E-4418618D78F3}" type="slidenum">
              <a:rPr lang="en-US"/>
              <a:pPr/>
              <a:t>‹#›</a:t>
            </a:fld>
            <a:endParaRPr lang="en-US"/>
          </a:p>
        </p:txBody>
      </p:sp>
    </p:spTree>
    <p:extLst>
      <p:ext uri="{BB962C8B-B14F-4D97-AF65-F5344CB8AC3E}">
        <p14:creationId xmlns:p14="http://schemas.microsoft.com/office/powerpoint/2010/main" val="2482755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9542BD2E-95EE-1E49-8D61-D03E5EB09CB4}" type="slidenum">
              <a:rPr lang="en-US"/>
              <a:pPr/>
              <a:t>‹#›</a:t>
            </a:fld>
            <a:endParaRPr lang="en-US"/>
          </a:p>
        </p:txBody>
      </p:sp>
    </p:spTree>
    <p:extLst>
      <p:ext uri="{BB962C8B-B14F-4D97-AF65-F5344CB8AC3E}">
        <p14:creationId xmlns:p14="http://schemas.microsoft.com/office/powerpoint/2010/main" val="4062434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D1BB7B94-9360-7842-A0BE-4235A1621561}" type="slidenum">
              <a:rPr lang="en-US"/>
              <a:pPr/>
              <a:t>‹#›</a:t>
            </a:fld>
            <a:endParaRPr lang="en-US"/>
          </a:p>
        </p:txBody>
      </p:sp>
    </p:spTree>
    <p:extLst>
      <p:ext uri="{BB962C8B-B14F-4D97-AF65-F5344CB8AC3E}">
        <p14:creationId xmlns:p14="http://schemas.microsoft.com/office/powerpoint/2010/main" val="2785097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CC956B4D-0B59-C544-80D9-3E5561C93C8A}" type="slidenum">
              <a:rPr lang="en-US"/>
              <a:pPr/>
              <a:t>‹#›</a:t>
            </a:fld>
            <a:endParaRPr lang="en-US"/>
          </a:p>
        </p:txBody>
      </p:sp>
    </p:spTree>
    <p:extLst>
      <p:ext uri="{BB962C8B-B14F-4D97-AF65-F5344CB8AC3E}">
        <p14:creationId xmlns:p14="http://schemas.microsoft.com/office/powerpoint/2010/main" val="77955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4" name="Rectangle 3"/>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5" name="Rectangle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3CB8CB6B-B066-1E4D-9386-46A4D5B73931}" type="slidenum">
              <a:rPr lang="en-US"/>
              <a:pPr/>
              <a:t>‹#›</a:t>
            </a:fld>
            <a:endParaRPr lang="en-US"/>
          </a:p>
        </p:txBody>
      </p:sp>
    </p:spTree>
    <p:extLst>
      <p:ext uri="{BB962C8B-B14F-4D97-AF65-F5344CB8AC3E}">
        <p14:creationId xmlns:p14="http://schemas.microsoft.com/office/powerpoint/2010/main" val="18321201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5323685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1540104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20267486"/>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3223140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01511078"/>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142843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8430458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8082037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1676066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9447254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3" name="Rectangle 2"/>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4" name="Rectangle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E6CD1A1-70E7-3446-9AAF-9DEE19C88E32}" type="slidenum">
              <a:rPr lang="en-US"/>
              <a:pPr/>
              <a:t>‹#›</a:t>
            </a:fld>
            <a:endParaRPr lang="en-US"/>
          </a:p>
        </p:txBody>
      </p:sp>
    </p:spTree>
    <p:extLst>
      <p:ext uri="{BB962C8B-B14F-4D97-AF65-F5344CB8AC3E}">
        <p14:creationId xmlns:p14="http://schemas.microsoft.com/office/powerpoint/2010/main" val="3454291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3024991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EE40D624-2014-A949-A7E8-6B4637789C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2081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5846E475-A3CE-1044-81BC-D7E13144B9D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72412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44C5543-7483-A548-AF87-32CF5203AA13}"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8832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3D0CD2C7-782A-D048-BF08-F18077213956}"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5356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9ED894B9-71F0-A54D-8D38-BA3B59F44CD9}"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2747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E0EAB55D-CD4D-3648-838C-5488FCFC59C7}"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9731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EDE44E54-A8E2-AA4C-AED9-0FC906D74ADE}"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3117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B6F7EE03-E774-6F46-AAFA-C4530DADF69B}"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6455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AFE48B6-21D3-D04F-9F59-000EBD4C408E}"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281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7" name="Rectangle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B345193-375D-7E43-B21B-F648F0E1038A}" type="slidenum">
              <a:rPr lang="en-US"/>
              <a:pPr/>
              <a:t>‹#›</a:t>
            </a:fld>
            <a:endParaRPr lang="en-US"/>
          </a:p>
        </p:txBody>
      </p:sp>
    </p:spTree>
    <p:extLst>
      <p:ext uri="{BB962C8B-B14F-4D97-AF65-F5344CB8AC3E}">
        <p14:creationId xmlns:p14="http://schemas.microsoft.com/office/powerpoint/2010/main" val="3847337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6E095D-C2C8-E946-90A8-88FCE26737F1}"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89494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98FA4D60-71F7-C642-B07B-111496551237}"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95191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ECC6690B-2DA1-9548-B789-2DBED4F9AFA6}" type="slidenum">
              <a:rPr lang="en-US">
                <a:solidFill>
                  <a:srgbClr val="FFFFFF"/>
                </a:solidFill>
              </a: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1720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1143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6" name="Rectangle 5"/>
          <p:cNvSpPr>
            <a:spLocks noGrp="1" noChangeArrowheads="1"/>
          </p:cNvSpPr>
          <p:nvPr>
            <p:ph type="ftr" sz="quarter" idx="11"/>
          </p:nvPr>
        </p:nvSpPr>
        <p:spPr>
          <a:xfrm>
            <a:off x="3581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cs typeface="MS PGothic" pitchFamily="34" charset="-128"/>
              </a:defRPr>
            </a:lvl1pPr>
          </a:lstStyle>
          <a:p>
            <a:pPr>
              <a:defRPr/>
            </a:pPr>
            <a:endParaRPr lang="en-US"/>
          </a:p>
        </p:txBody>
      </p:sp>
      <p:sp>
        <p:nvSpPr>
          <p:cNvPr id="7" name="Rectangle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F560293-E070-F841-940E-890CC54CF5B7}" type="slidenum">
              <a:rPr lang="en-US"/>
              <a:pPr/>
              <a:t>‹#›</a:t>
            </a:fld>
            <a:endParaRPr lang="en-US"/>
          </a:p>
        </p:txBody>
      </p:sp>
    </p:spTree>
    <p:extLst>
      <p:ext uri="{BB962C8B-B14F-4D97-AF65-F5344CB8AC3E}">
        <p14:creationId xmlns:p14="http://schemas.microsoft.com/office/powerpoint/2010/main" val="4980281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4.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3" Type="http://schemas.openxmlformats.org/officeDocument/2006/relationships/image" Target="../media/image5.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grpSp>
          <p:nvGrpSpPr>
            <p:cNvPr id="1030" name="Group 4"/>
            <p:cNvGrpSpPr>
              <a:grpSpLocks/>
            </p:cNvGrpSpPr>
            <p:nvPr/>
          </p:nvGrpSpPr>
          <p:grpSpPr bwMode="auto">
            <a:xfrm>
              <a:off x="48" y="102"/>
              <a:ext cx="96" cy="4128"/>
              <a:chOff x="48" y="102"/>
              <a:chExt cx="96" cy="4128"/>
            </a:xfrm>
          </p:grpSpPr>
          <p:sp>
            <p:nvSpPr>
              <p:cNvPr id="717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7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7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7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7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7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7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8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19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20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sp>
            <p:nvSpPr>
              <p:cNvPr id="720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S PGothic" pitchFamily="34" charset="-128"/>
                  <a:cs typeface="MS PGothic" pitchFamily="34" charset="-128"/>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 id="2147484972" r:id="rId13"/>
    <p:sldLayoutId id="2147484973" r:id="rId14"/>
    <p:sldLayoutId id="2147484974" r:id="rId15"/>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2pPr>
      <a:lvl3pPr algn="l"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3pPr>
      <a:lvl4pPr algn="l"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4pPr>
      <a:lvl5pPr algn="l"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410" name="Group 1026"/>
          <p:cNvGrpSpPr>
            <a:grpSpLocks/>
          </p:cNvGrpSpPr>
          <p:nvPr/>
        </p:nvGrpSpPr>
        <p:grpSpPr bwMode="auto">
          <a:xfrm>
            <a:off x="0" y="0"/>
            <a:ext cx="9144000" cy="6856413"/>
            <a:chOff x="0" y="0"/>
            <a:chExt cx="5760" cy="4319"/>
          </a:xfrm>
        </p:grpSpPr>
        <p:sp>
          <p:nvSpPr>
            <p:cNvPr id="116739"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0"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1"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2" name="Freeform 1030"/>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3"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8" charset="0"/>
                <a:ea typeface="ＭＳ Ｐゴシック" pitchFamily="34" charset="-128"/>
                <a:cs typeface="+mn-cs"/>
              </a:endParaRPr>
            </a:p>
          </p:txBody>
        </p:sp>
        <p:sp>
          <p:nvSpPr>
            <p:cNvPr id="116744" name="Freeform 1032"/>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5" name="Freeform 1033"/>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6"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7" name="Freeform 1035"/>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8"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49" name="Freeform 1037"/>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0"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1" name="Freeform 1039"/>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2"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3"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4"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5" name="Freeform 1043"/>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6"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7" name="Freeform 1045"/>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8"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59"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8" charset="0"/>
                <a:ea typeface="ＭＳ Ｐゴシック" pitchFamily="34" charset="-128"/>
                <a:cs typeface="+mn-cs"/>
              </a:endParaRPr>
            </a:p>
          </p:txBody>
        </p:sp>
        <p:sp>
          <p:nvSpPr>
            <p:cNvPr id="116760"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1" name="Freeform 1049"/>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2"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3"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4" name="Freeform 1052"/>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5"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6" name="Freeform 1054"/>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7"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8"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69"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70"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71"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72"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73"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74"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grpSp>
          <p:nvGrpSpPr>
            <p:cNvPr id="17452" name="Group 1063"/>
            <p:cNvGrpSpPr>
              <a:grpSpLocks/>
            </p:cNvGrpSpPr>
            <p:nvPr userDrawn="1"/>
          </p:nvGrpSpPr>
          <p:grpSpPr bwMode="auto">
            <a:xfrm>
              <a:off x="0" y="1632"/>
              <a:ext cx="5758" cy="1858"/>
              <a:chOff x="0" y="1632"/>
              <a:chExt cx="5758" cy="1858"/>
            </a:xfrm>
          </p:grpSpPr>
          <p:sp>
            <p:nvSpPr>
              <p:cNvPr id="116776"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16777"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grpSp>
      </p:grpSp>
      <p:sp>
        <p:nvSpPr>
          <p:cNvPr id="116778"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79"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6780"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Arial" charset="0"/>
                <a:ea typeface="MS PGothic" pitchFamily="34" charset="-128"/>
                <a:cs typeface="MS PGothic" pitchFamily="34" charset="-128"/>
              </a:defRPr>
            </a:lvl1pPr>
          </a:lstStyle>
          <a:p>
            <a:pPr>
              <a:defRPr/>
            </a:pPr>
            <a:endParaRPr lang="en-US"/>
          </a:p>
        </p:txBody>
      </p:sp>
      <p:sp>
        <p:nvSpPr>
          <p:cNvPr id="116781"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MS PGothic" pitchFamily="34" charset="-128"/>
                <a:cs typeface="MS PGothic" pitchFamily="34" charset="-128"/>
              </a:defRPr>
            </a:lvl1pPr>
          </a:lstStyle>
          <a:p>
            <a:pPr>
              <a:defRPr/>
            </a:pPr>
            <a:endParaRPr lang="en-US"/>
          </a:p>
        </p:txBody>
      </p:sp>
      <p:sp>
        <p:nvSpPr>
          <p:cNvPr id="116782"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fld id="{F20D4A2D-D4FE-3441-9246-04EBDE7A3FB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975"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pitchFamily="3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charset="0"/>
          <a:cs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charset="0"/>
          <a:cs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charset="0"/>
          <a:cs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charset="0"/>
          <a:cs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MS PGothic" pitchFamily="3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ea typeface="MS PGothic" pitchFamily="34" charset="-128"/>
                <a:cs typeface="MS PGothic" pitchFamily="34" charset="-128"/>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MS PGothic" pitchFamily="34" charset="-128"/>
                <a:cs typeface="MS PGothic" pitchFamily="34" charset="-128"/>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E7ABF901-913D-8940-9EC6-9EEE6BC864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pitchFamily="34"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ea typeface="MS PGothic" pitchFamily="34" charset="-128"/>
                <a:cs typeface="MS PGothic" pitchFamily="34" charset="-128"/>
              </a:defRPr>
            </a:lvl1pPr>
          </a:lstStyle>
          <a:p>
            <a:pPr>
              <a:defRPr/>
            </a:pPr>
            <a:endParaRPr lang="en-US"/>
          </a:p>
        </p:txBody>
      </p:sp>
      <p:sp>
        <p:nvSpPr>
          <p:cNvPr id="110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MS PGothic" pitchFamily="34" charset="-128"/>
                <a:cs typeface="MS PGothic" pitchFamily="34" charset="-128"/>
              </a:defRPr>
            </a:lvl1pPr>
          </a:lstStyle>
          <a:p>
            <a:pPr>
              <a:defRPr/>
            </a:pPr>
            <a:endParaRPr lang="en-US"/>
          </a:p>
        </p:txBody>
      </p:sp>
      <p:sp>
        <p:nvSpPr>
          <p:cNvPr id="110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B65CEDBA-7BC4-8D4F-9C4B-AF83BB1AAE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38" r:id="rId1"/>
    <p:sldLayoutId id="2147484939" r:id="rId2"/>
    <p:sldLayoutId id="2147484940"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pitchFamily="34"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S PGothic" pitchFamily="34" charset="-128"/>
                <a:cs typeface="MS PGothic" pitchFamily="34" charset="-128"/>
              </a:defRPr>
            </a:lvl1pPr>
          </a:lstStyle>
          <a:p>
            <a:pPr>
              <a:defRPr/>
            </a:pPr>
            <a:endParaRPr lang="en-US"/>
          </a:p>
        </p:txBody>
      </p:sp>
      <p:sp>
        <p:nvSpPr>
          <p:cNvPr id="1085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S PGothic" pitchFamily="34" charset="-128"/>
                <a:cs typeface="MS PGothic" pitchFamily="34" charset="-128"/>
              </a:defRPr>
            </a:lvl1pPr>
          </a:lstStyle>
          <a:p>
            <a:pPr>
              <a:defRPr/>
            </a:pPr>
            <a:endParaRPr lang="en-US"/>
          </a:p>
        </p:txBody>
      </p:sp>
      <p:sp>
        <p:nvSpPr>
          <p:cNvPr id="1085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0BC625-8E57-CB40-BC75-7FC15AE57D1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pitchFamily="34"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charset="0"/>
          <a:cs typeface="MS PGothic" pitchFamily="34"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a:solidFill>
                  <a:srgbClr val="FFFFFF"/>
                </a:solidFill>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a:solidFill>
                  <a:srgbClr val="FFFFFF"/>
                </a:solidFill>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48737774"/>
      </p:ext>
    </p:extLst>
  </p:cSld>
  <p:clrMap bg1="dk2" tx1="lt1" bg2="dk1" tx2="lt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ＭＳ Ｐゴシック" pitchFamily="34" charset="-128"/>
                <a:cs typeface="ＭＳ Ｐゴシック" pitchFamily="34" charset="-128"/>
              </a:defRPr>
            </a:lvl1pPr>
          </a:lstStyle>
          <a:p>
            <a:pPr algn="l">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fld id="{F5B74E9A-FB70-CF4F-9736-26BFD3AC82DE}" type="slidenum">
              <a:rPr lang="en-US">
                <a:solidFill>
                  <a:srgbClr val="FFFFFF"/>
                </a:solidFill>
                <a:cs typeface="ＭＳ Ｐゴシック" charset="0"/>
              </a:rPr>
              <a:pPr/>
              <a:t>‹#›</a:t>
            </a:fld>
            <a:endParaRPr lang="en-US">
              <a:solidFill>
                <a:srgbClr val="FFFFFF"/>
              </a:solidFill>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ＭＳ Ｐゴシック" pitchFamily="34" charset="-128"/>
                <a:cs typeface="ＭＳ Ｐゴシック" pitchFamily="34" charset="-128"/>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699825"/>
      </p:ext>
    </p:extLst>
  </p:cSld>
  <p:clrMap bg1="dk2" tx1="lt1" bg2="dk1" tx2="lt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15.emf"/><Relationship Id="rId6" Type="http://schemas.openxmlformats.org/officeDocument/2006/relationships/image" Target="../media/image16.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slide" Target="slide1.xml"/><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5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wmf"/><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gif"/><Relationship Id="rId5"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7.jpeg"/><Relationship Id="rId5" Type="http://schemas.openxmlformats.org/officeDocument/2006/relationships/image" Target="../media/image48.wmf"/><Relationship Id="rId6" Type="http://schemas.openxmlformats.org/officeDocument/2006/relationships/image" Target="../media/image49.wmf"/><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8"/>
          <p:cNvSpPr>
            <a:spLocks noChangeArrowheads="1"/>
          </p:cNvSpPr>
          <p:nvPr/>
        </p:nvSpPr>
        <p:spPr bwMode="auto">
          <a:xfrm>
            <a:off x="3267075" y="866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sp>
        <p:nvSpPr>
          <p:cNvPr id="67587" name="Text Box 9"/>
          <p:cNvSpPr txBox="1">
            <a:spLocks noChangeArrowheads="1"/>
          </p:cNvSpPr>
          <p:nvPr/>
        </p:nvSpPr>
        <p:spPr bwMode="auto">
          <a:xfrm>
            <a:off x="8686800" y="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a:solidFill>
                  <a:schemeClr val="bg2"/>
                </a:solidFill>
              </a:rPr>
              <a:t>8</a:t>
            </a:r>
          </a:p>
        </p:txBody>
      </p:sp>
      <p:sp>
        <p:nvSpPr>
          <p:cNvPr id="6154" name="Rectangle 10"/>
          <p:cNvSpPr>
            <a:spLocks noGrp="1" noChangeArrowheads="1"/>
          </p:cNvSpPr>
          <p:nvPr>
            <p:ph type="title" idx="4294967295"/>
          </p:nvPr>
        </p:nvSpPr>
        <p:spPr>
          <a:xfrm>
            <a:off x="609600" y="609600"/>
            <a:ext cx="4800600" cy="4419600"/>
          </a:xfrm>
          <a:effectLst>
            <a:outerShdw blurRad="63500" dist="35921" dir="2700000" algn="ctr" rotWithShape="0">
              <a:schemeClr val="bg2">
                <a:alpha val="74997"/>
              </a:schemeClr>
            </a:outerShdw>
          </a:effectLst>
        </p:spPr>
        <p:txBody>
          <a:bodyPr/>
          <a:lstStyle/>
          <a:p>
            <a:pPr eaLnBrk="1" hangingPunct="1"/>
            <a:r>
              <a:rPr lang="mn-MN" sz="5400" b="1" dirty="0">
                <a:solidFill>
                  <a:schemeClr val="tx1"/>
                </a:solidFill>
                <a:latin typeface="Arial" charset="0"/>
                <a:ea typeface="MS PGothic" charset="0"/>
              </a:rPr>
              <a:t>Шинэ гэрээний улс төрийн суурь</a:t>
            </a:r>
            <a:endParaRPr lang="en-US" sz="5400" b="1" dirty="0">
              <a:solidFill>
                <a:schemeClr val="tx1"/>
              </a:solidFill>
              <a:latin typeface="Arial" charset="0"/>
              <a:ea typeface="MS PGothic" charset="0"/>
            </a:endParaRPr>
          </a:p>
        </p:txBody>
      </p:sp>
      <p:pic>
        <p:nvPicPr>
          <p:cNvPr id="67589" name="Picture 11" descr="Trojan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19200"/>
            <a:ext cx="281463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0" y="6525344"/>
            <a:ext cx="9144000" cy="36933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nchor="ct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Дк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Рик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Грифит</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Сингапур</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Библийн</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Коллеж</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www.BibleStudyDownloads.org</a:t>
            </a:r>
            <a:endPar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42988" y="152400"/>
            <a:ext cx="8101012" cy="1143000"/>
          </a:xfrm>
        </p:spPr>
        <p:txBody>
          <a:bodyPr/>
          <a:lstStyle/>
          <a:p>
            <a:pPr eaLnBrk="1" hangingPunct="1"/>
            <a:r>
              <a:rPr lang="mn-MN" sz="3600">
                <a:latin typeface="Arial" charset="0"/>
                <a:ea typeface="MS PGothic" charset="0"/>
              </a:rPr>
              <a:t>Улс төрийн түүхэнд зориулсан нөөц</a:t>
            </a:r>
            <a:endParaRPr lang="en-US" sz="3600">
              <a:latin typeface="Arial" charset="0"/>
              <a:ea typeface="MS PGothic" charset="0"/>
            </a:endParaRPr>
          </a:p>
        </p:txBody>
      </p:sp>
      <p:pic>
        <p:nvPicPr>
          <p:cNvPr id="48133" name="Picture 5" descr="Propohets Diagram0001"/>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l="8784" r="5981" b="22787"/>
          <a:stretch>
            <a:fillRect/>
          </a:stretch>
        </p:blipFill>
        <p:spPr>
          <a:xfrm>
            <a:off x="0" y="2438400"/>
            <a:ext cx="3451225" cy="4419600"/>
          </a:xfrm>
          <a:noFill/>
          <a:extLst>
            <a:ext uri="{909E8E84-426E-40dd-AFC4-6F175D3DCCD1}">
              <a14:hiddenFill xmlns:a14="http://schemas.microsoft.com/office/drawing/2010/main">
                <a:solidFill>
                  <a:srgbClr val="FFFFFF"/>
                </a:solidFill>
              </a14:hiddenFill>
            </a:ext>
          </a:extLst>
        </p:spPr>
      </p:pic>
      <p:sp>
        <p:nvSpPr>
          <p:cNvPr id="86020" name="Text Box 4"/>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latin typeface="Arial" charset="0"/>
                <a:cs typeface="Arial" charset="0"/>
              </a:rPr>
              <a:t>48</a:t>
            </a:r>
          </a:p>
        </p:txBody>
      </p:sp>
      <p:pic>
        <p:nvPicPr>
          <p:cNvPr id="48135" name="Picture 7" descr="Readings"/>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r="15782" b="22093"/>
          <a:stretch>
            <a:fillRect/>
          </a:stretch>
        </p:blipFill>
        <p:spPr>
          <a:xfrm>
            <a:off x="4772025" y="1143000"/>
            <a:ext cx="4371975" cy="5715000"/>
          </a:xfrm>
          <a:noFill/>
          <a:extLst>
            <a:ext uri="{909E8E84-426E-40dd-AFC4-6F175D3DCCD1}">
              <a14:hiddenFill xmlns:a14="http://schemas.microsoft.com/office/drawing/2010/main">
                <a:solidFill>
                  <a:srgbClr val="FFFFFF"/>
                </a:solidFill>
              </a14:hiddenFill>
            </a:ext>
          </a:extLst>
        </p:spPr>
      </p:pic>
      <p:pic>
        <p:nvPicPr>
          <p:cNvPr id="48137" name="Picture 9" descr="Readings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7484">
            <a:off x="2792413" y="1893888"/>
            <a:ext cx="5073650" cy="717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Rectangle 10"/>
          <p:cNvSpPr>
            <a:spLocks noChangeArrowheads="1"/>
          </p:cNvSpPr>
          <p:nvPr/>
        </p:nvSpPr>
        <p:spPr bwMode="auto">
          <a:xfrm>
            <a:off x="1219200" y="1143000"/>
            <a:ext cx="2921000" cy="12192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pPr>
            <a:r>
              <a:rPr lang="mn-MN" sz="2800">
                <a:effectLst>
                  <a:outerShdw blurRad="38100" dist="38100" dir="2700000" algn="tl">
                    <a:srgbClr val="000000"/>
                  </a:outerShdw>
                </a:effectLst>
                <a:latin typeface="Arial" charset="0"/>
                <a:cs typeface="Arial" charset="0"/>
              </a:rPr>
              <a:t>Анхан шат</a:t>
            </a:r>
            <a:endParaRPr lang="en-US" sz="2800">
              <a:effectLst>
                <a:outerShdw blurRad="38100" dist="38100" dir="2700000" algn="tl">
                  <a:srgbClr val="000000"/>
                </a:outerShdw>
              </a:effectLst>
              <a:latin typeface="Arial" charset="0"/>
              <a:cs typeface="Arial" charset="0"/>
            </a:endParaRPr>
          </a:p>
          <a:p>
            <a:pPr marL="342900" indent="-342900" algn="l">
              <a:spcBef>
                <a:spcPct val="20000"/>
              </a:spcBef>
              <a:buClr>
                <a:schemeClr val="tx2"/>
              </a:buClr>
              <a:buSzPct val="75000"/>
              <a:buFont typeface="Wingdings" charset="0"/>
              <a:buChar char="n"/>
            </a:pPr>
            <a:r>
              <a:rPr lang="mn-MN" sz="2800">
                <a:effectLst>
                  <a:outerShdw blurRad="38100" dist="38100" dir="2700000" algn="tl">
                    <a:srgbClr val="000000"/>
                  </a:outerShdw>
                </a:effectLst>
                <a:latin typeface="Arial" charset="0"/>
                <a:cs typeface="Arial" charset="0"/>
              </a:rPr>
              <a:t>Дунд шат</a:t>
            </a:r>
            <a:endParaRPr lang="en-US" sz="2800">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p:cTn id="7" dur="500" fill="hold"/>
                                        <p:tgtEl>
                                          <p:spTgt spid="48135"/>
                                        </p:tgtEl>
                                        <p:attrNameLst>
                                          <p:attrName>ppt_w</p:attrName>
                                        </p:attrNameLst>
                                      </p:cBhvr>
                                      <p:tavLst>
                                        <p:tav tm="0">
                                          <p:val>
                                            <p:fltVal val="0"/>
                                          </p:val>
                                        </p:tav>
                                        <p:tav tm="100000">
                                          <p:val>
                                            <p:strVal val="#ppt_w"/>
                                          </p:val>
                                        </p:tav>
                                      </p:tavLst>
                                    </p:anim>
                                    <p:anim calcmode="lin" valueType="num">
                                      <p:cBhvr>
                                        <p:cTn id="8" dur="500" fill="hold"/>
                                        <p:tgtEl>
                                          <p:spTgt spid="48135"/>
                                        </p:tgtEl>
                                        <p:attrNameLst>
                                          <p:attrName>ppt_h</p:attrName>
                                        </p:attrNameLst>
                                      </p:cBhvr>
                                      <p:tavLst>
                                        <p:tav tm="0">
                                          <p:val>
                                            <p:fltVal val="0"/>
                                          </p:val>
                                        </p:tav>
                                        <p:tav tm="100000">
                                          <p:val>
                                            <p:strVal val="#ppt_h"/>
                                          </p:val>
                                        </p:tav>
                                      </p:tavLst>
                                    </p:anim>
                                    <p:anim calcmode="lin" valueType="num">
                                      <p:cBhvr>
                                        <p:cTn id="9" dur="500" fill="hold"/>
                                        <p:tgtEl>
                                          <p:spTgt spid="48135"/>
                                        </p:tgtEl>
                                        <p:attrNameLst>
                                          <p:attrName>style.rotation</p:attrName>
                                        </p:attrNameLst>
                                      </p:cBhvr>
                                      <p:tavLst>
                                        <p:tav tm="0">
                                          <p:val>
                                            <p:fltVal val="360"/>
                                          </p:val>
                                        </p:tav>
                                        <p:tav tm="100000">
                                          <p:val>
                                            <p:fltVal val="0"/>
                                          </p:val>
                                        </p:tav>
                                      </p:tavLst>
                                    </p:anim>
                                    <p:animEffect transition="in" filter="fade">
                                      <p:cBhvr>
                                        <p:cTn id="10" dur="500"/>
                                        <p:tgtEl>
                                          <p:spTgt spid="481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8133"/>
                                        </p:tgtEl>
                                        <p:attrNameLst>
                                          <p:attrName>style.visibility</p:attrName>
                                        </p:attrNameLst>
                                      </p:cBhvr>
                                      <p:to>
                                        <p:strVal val="visible"/>
                                      </p:to>
                                    </p:set>
                                    <p:anim calcmode="lin" valueType="num">
                                      <p:cBhvr>
                                        <p:cTn id="15" dur="500" fill="hold"/>
                                        <p:tgtEl>
                                          <p:spTgt spid="48133"/>
                                        </p:tgtEl>
                                        <p:attrNameLst>
                                          <p:attrName>ppt_w</p:attrName>
                                        </p:attrNameLst>
                                      </p:cBhvr>
                                      <p:tavLst>
                                        <p:tav tm="0">
                                          <p:val>
                                            <p:fltVal val="0"/>
                                          </p:val>
                                        </p:tav>
                                        <p:tav tm="100000">
                                          <p:val>
                                            <p:strVal val="#ppt_w"/>
                                          </p:val>
                                        </p:tav>
                                      </p:tavLst>
                                    </p:anim>
                                    <p:anim calcmode="lin" valueType="num">
                                      <p:cBhvr>
                                        <p:cTn id="16" dur="500" fill="hold"/>
                                        <p:tgtEl>
                                          <p:spTgt spid="48133"/>
                                        </p:tgtEl>
                                        <p:attrNameLst>
                                          <p:attrName>ppt_h</p:attrName>
                                        </p:attrNameLst>
                                      </p:cBhvr>
                                      <p:tavLst>
                                        <p:tav tm="0">
                                          <p:val>
                                            <p:fltVal val="0"/>
                                          </p:val>
                                        </p:tav>
                                        <p:tav tm="100000">
                                          <p:val>
                                            <p:strVal val="#ppt_h"/>
                                          </p:val>
                                        </p:tav>
                                      </p:tavLst>
                                    </p:anim>
                                    <p:anim calcmode="lin" valueType="num">
                                      <p:cBhvr>
                                        <p:cTn id="17" dur="500" fill="hold"/>
                                        <p:tgtEl>
                                          <p:spTgt spid="48133"/>
                                        </p:tgtEl>
                                        <p:attrNameLst>
                                          <p:attrName>style.rotation</p:attrName>
                                        </p:attrNameLst>
                                      </p:cBhvr>
                                      <p:tavLst>
                                        <p:tav tm="0">
                                          <p:val>
                                            <p:fltVal val="360"/>
                                          </p:val>
                                        </p:tav>
                                        <p:tav tm="100000">
                                          <p:val>
                                            <p:fltVal val="0"/>
                                          </p:val>
                                        </p:tav>
                                      </p:tavLst>
                                    </p:anim>
                                    <p:animEffect transition="in" filter="fade">
                                      <p:cBhvr>
                                        <p:cTn id="18" dur="500"/>
                                        <p:tgtEl>
                                          <p:spTgt spid="481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48137"/>
                                        </p:tgtEl>
                                        <p:attrNameLst>
                                          <p:attrName>style.visibility</p:attrName>
                                        </p:attrNameLst>
                                      </p:cBhvr>
                                      <p:to>
                                        <p:strVal val="visible"/>
                                      </p:to>
                                    </p:set>
                                    <p:anim calcmode="lin" valueType="num">
                                      <p:cBhvr>
                                        <p:cTn id="23" dur="500" fill="hold"/>
                                        <p:tgtEl>
                                          <p:spTgt spid="48137"/>
                                        </p:tgtEl>
                                        <p:attrNameLst>
                                          <p:attrName>ppt_w</p:attrName>
                                        </p:attrNameLst>
                                      </p:cBhvr>
                                      <p:tavLst>
                                        <p:tav tm="0">
                                          <p:val>
                                            <p:fltVal val="0"/>
                                          </p:val>
                                        </p:tav>
                                        <p:tav tm="100000">
                                          <p:val>
                                            <p:strVal val="#ppt_w"/>
                                          </p:val>
                                        </p:tav>
                                      </p:tavLst>
                                    </p:anim>
                                    <p:anim calcmode="lin" valueType="num">
                                      <p:cBhvr>
                                        <p:cTn id="24" dur="500" fill="hold"/>
                                        <p:tgtEl>
                                          <p:spTgt spid="48137"/>
                                        </p:tgtEl>
                                        <p:attrNameLst>
                                          <p:attrName>ppt_h</p:attrName>
                                        </p:attrNameLst>
                                      </p:cBhvr>
                                      <p:tavLst>
                                        <p:tav tm="0">
                                          <p:val>
                                            <p:fltVal val="0"/>
                                          </p:val>
                                        </p:tav>
                                        <p:tav tm="100000">
                                          <p:val>
                                            <p:strVal val="#ppt_h"/>
                                          </p:val>
                                        </p:tav>
                                      </p:tavLst>
                                    </p:anim>
                                    <p:anim calcmode="lin" valueType="num">
                                      <p:cBhvr>
                                        <p:cTn id="25" dur="500" fill="hold"/>
                                        <p:tgtEl>
                                          <p:spTgt spid="48137"/>
                                        </p:tgtEl>
                                        <p:attrNameLst>
                                          <p:attrName>style.rotation</p:attrName>
                                        </p:attrNameLst>
                                      </p:cBhvr>
                                      <p:tavLst>
                                        <p:tav tm="0">
                                          <p:val>
                                            <p:fltVal val="360"/>
                                          </p:val>
                                        </p:tav>
                                        <p:tav tm="100000">
                                          <p:val>
                                            <p:fltVal val="0"/>
                                          </p:val>
                                        </p:tav>
                                      </p:tavLst>
                                    </p:anim>
                                    <p:animEffect transition="in" filter="fade">
                                      <p:cBhvr>
                                        <p:cTn id="26"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2"/>
          <p:cNvSpPr>
            <a:spLocks/>
          </p:cNvSpPr>
          <p:nvPr/>
        </p:nvSpPr>
        <p:spPr bwMode="auto">
          <a:xfrm rot="-1003895">
            <a:off x="5789613"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88068" name="Freeform 4"/>
          <p:cNvSpPr>
            <a:spLocks/>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endParaRPr lang="en-US"/>
          </a:p>
        </p:txBody>
      </p:sp>
      <p:sp>
        <p:nvSpPr>
          <p:cNvPr id="51205" name="Freeform 5"/>
          <p:cNvSpPr>
            <a:spLocks/>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endParaRPr lang="en-US"/>
          </a:p>
        </p:txBody>
      </p:sp>
      <p:sp>
        <p:nvSpPr>
          <p:cNvPr id="51206" name="Freeform 6"/>
          <p:cNvSpPr>
            <a:spLocks/>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88071" name="Text Box 7"/>
          <p:cNvSpPr txBox="1">
            <a:spLocks noChangeArrowheads="1"/>
          </p:cNvSpPr>
          <p:nvPr/>
        </p:nvSpPr>
        <p:spPr bwMode="auto">
          <a:xfrm>
            <a:off x="0" y="35052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mn-MN" sz="1800" b="1">
                <a:latin typeface="Arial" charset="0"/>
                <a:cs typeface="Arial" charset="0"/>
              </a:rPr>
              <a:t>Газрын дундад тэнгис</a:t>
            </a:r>
            <a:endParaRPr lang="en-US" sz="2000">
              <a:latin typeface="Arial" charset="0"/>
              <a:cs typeface="Arial" charset="0"/>
            </a:endParaRPr>
          </a:p>
        </p:txBody>
      </p:sp>
      <p:sp>
        <p:nvSpPr>
          <p:cNvPr id="51208" name="Text Box 8"/>
          <p:cNvSpPr txBox="1">
            <a:spLocks noChangeArrowheads="1"/>
          </p:cNvSpPr>
          <p:nvPr/>
        </p:nvSpPr>
        <p:spPr bwMode="auto">
          <a:xfrm>
            <a:off x="2286000" y="3733800"/>
            <a:ext cx="12954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a:spcBef>
                <a:spcPct val="50000"/>
              </a:spcBef>
            </a:pPr>
            <a:r>
              <a:rPr lang="mn-MN" sz="2800" b="1">
                <a:effectLst>
                  <a:outerShdw blurRad="38100" dist="38100" dir="2700000" algn="tl">
                    <a:srgbClr val="000000"/>
                  </a:outerShdw>
                </a:effectLst>
                <a:latin typeface="Arial" charset="0"/>
                <a:cs typeface="Arial" charset="0"/>
              </a:rPr>
              <a:t>Арам</a:t>
            </a:r>
            <a:endParaRPr lang="en-US" sz="2000">
              <a:effectLst>
                <a:outerShdw blurRad="38100" dist="38100" dir="2700000" algn="tl">
                  <a:srgbClr val="000000"/>
                </a:outerShdw>
              </a:effectLst>
              <a:latin typeface="Arial" charset="0"/>
              <a:cs typeface="Arial" charset="0"/>
            </a:endParaRPr>
          </a:p>
        </p:txBody>
      </p:sp>
      <p:sp>
        <p:nvSpPr>
          <p:cNvPr id="51209" name="Text Box 9"/>
          <p:cNvSpPr txBox="1">
            <a:spLocks noChangeArrowheads="1"/>
          </p:cNvSpPr>
          <p:nvPr/>
        </p:nvSpPr>
        <p:spPr bwMode="auto">
          <a:xfrm>
            <a:off x="1981200" y="4876800"/>
            <a:ext cx="1582738"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a:spcBef>
                <a:spcPct val="50000"/>
              </a:spcBef>
            </a:pPr>
            <a:r>
              <a:rPr lang="mn-MN" sz="2800" b="1">
                <a:effectLst>
                  <a:outerShdw blurRad="38100" dist="38100" dir="2700000" algn="tl">
                    <a:srgbClr val="000000"/>
                  </a:outerShdw>
                </a:effectLst>
                <a:latin typeface="Arial" charset="0"/>
                <a:cs typeface="Arial" charset="0"/>
              </a:rPr>
              <a:t>Иуда</a:t>
            </a:r>
            <a:endParaRPr lang="en-US" sz="2000">
              <a:effectLst>
                <a:outerShdw blurRad="38100" dist="38100" dir="2700000" algn="tl">
                  <a:srgbClr val="000000"/>
                </a:outerShdw>
              </a:effectLst>
              <a:latin typeface="Arial" charset="0"/>
              <a:cs typeface="Arial" charset="0"/>
            </a:endParaRPr>
          </a:p>
        </p:txBody>
      </p:sp>
      <p:sp>
        <p:nvSpPr>
          <p:cNvPr id="51210" name="Text Box 10"/>
          <p:cNvSpPr txBox="1">
            <a:spLocks noChangeArrowheads="1"/>
          </p:cNvSpPr>
          <p:nvPr/>
        </p:nvSpPr>
        <p:spPr bwMode="auto">
          <a:xfrm>
            <a:off x="533400" y="6096000"/>
            <a:ext cx="14478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a:spcBef>
                <a:spcPct val="50000"/>
              </a:spcBef>
            </a:pPr>
            <a:r>
              <a:rPr lang="mn-MN" sz="2800" b="1">
                <a:effectLst>
                  <a:outerShdw blurRad="38100" dist="38100" dir="2700000" algn="tl">
                    <a:srgbClr val="000000"/>
                  </a:outerShdw>
                </a:effectLst>
                <a:latin typeface="Arial" charset="0"/>
                <a:cs typeface="Arial" charset="0"/>
              </a:rPr>
              <a:t>Игипт</a:t>
            </a:r>
            <a:endParaRPr lang="en-US" sz="2000">
              <a:effectLst>
                <a:outerShdw blurRad="38100" dist="38100" dir="2700000" algn="tl">
                  <a:srgbClr val="000000"/>
                </a:outerShdw>
              </a:effectLst>
              <a:latin typeface="Arial" charset="0"/>
              <a:cs typeface="Arial" charset="0"/>
            </a:endParaRPr>
          </a:p>
        </p:txBody>
      </p:sp>
      <p:sp>
        <p:nvSpPr>
          <p:cNvPr id="88075" name="Freeform 11"/>
          <p:cNvSpPr>
            <a:spLocks/>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endParaRPr lang="en-US"/>
          </a:p>
        </p:txBody>
      </p:sp>
      <p:sp>
        <p:nvSpPr>
          <p:cNvPr id="88076" name="Freeform 12"/>
          <p:cNvSpPr>
            <a:spLocks/>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endParaRPr lang="en-US"/>
          </a:p>
        </p:txBody>
      </p:sp>
      <p:sp>
        <p:nvSpPr>
          <p:cNvPr id="51213" name="Text Box 13"/>
          <p:cNvSpPr txBox="1">
            <a:spLocks noChangeArrowheads="1"/>
          </p:cNvSpPr>
          <p:nvPr/>
        </p:nvSpPr>
        <p:spPr bwMode="auto">
          <a:xfrm>
            <a:off x="6172200" y="2362200"/>
            <a:ext cx="15240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a:spcBef>
                <a:spcPct val="50000"/>
              </a:spcBef>
            </a:pPr>
            <a:r>
              <a:rPr lang="mn-MN" b="1">
                <a:effectLst>
                  <a:outerShdw blurRad="38100" dist="38100" dir="2700000" algn="tl">
                    <a:srgbClr val="000000"/>
                  </a:outerShdw>
                </a:effectLst>
                <a:latin typeface="Arial" charset="0"/>
                <a:cs typeface="Arial" charset="0"/>
              </a:rPr>
              <a:t>Ниневе</a:t>
            </a:r>
            <a:endParaRPr lang="en-US" b="1">
              <a:effectLst>
                <a:outerShdw blurRad="38100" dist="38100" dir="2700000" algn="tl">
                  <a:srgbClr val="000000"/>
                </a:outerShdw>
              </a:effectLst>
              <a:latin typeface="Arial" charset="0"/>
              <a:cs typeface="Arial" charset="0"/>
            </a:endParaRPr>
          </a:p>
        </p:txBody>
      </p:sp>
      <p:grpSp>
        <p:nvGrpSpPr>
          <p:cNvPr id="88078" name="Group 14"/>
          <p:cNvGrpSpPr>
            <a:grpSpLocks/>
          </p:cNvGrpSpPr>
          <p:nvPr/>
        </p:nvGrpSpPr>
        <p:grpSpPr bwMode="auto">
          <a:xfrm>
            <a:off x="3178175" y="1574800"/>
            <a:ext cx="5203825" cy="4292600"/>
            <a:chOff x="2002" y="992"/>
            <a:chExt cx="3278" cy="2704"/>
          </a:xfrm>
        </p:grpSpPr>
        <p:sp>
          <p:nvSpPr>
            <p:cNvPr id="88100" name="Freeform 15"/>
            <p:cNvSpPr>
              <a:spLocks/>
            </p:cNvSpPr>
            <p:nvPr/>
          </p:nvSpPr>
          <p:spPr bwMode="auto">
            <a:xfrm>
              <a:off x="3474" y="1152"/>
              <a:ext cx="1806" cy="2544"/>
            </a:xfrm>
            <a:custGeom>
              <a:avLst/>
              <a:gdLst>
                <a:gd name="T0" fmla="*/ 16885 w 1556"/>
                <a:gd name="T1" fmla="*/ 85906 h 2012"/>
                <a:gd name="T2" fmla="*/ 14628 w 1556"/>
                <a:gd name="T3" fmla="*/ 81452 h 2012"/>
                <a:gd name="T4" fmla="*/ 13652 w 1556"/>
                <a:gd name="T5" fmla="*/ 78921 h 2012"/>
                <a:gd name="T6" fmla="*/ 13500 w 1556"/>
                <a:gd name="T7" fmla="*/ 73882 h 2012"/>
                <a:gd name="T8" fmla="*/ 13022 w 1556"/>
                <a:gd name="T9" fmla="*/ 72609 h 2012"/>
                <a:gd name="T10" fmla="*/ 12057 w 1556"/>
                <a:gd name="T11" fmla="*/ 69450 h 2012"/>
                <a:gd name="T12" fmla="*/ 11568 w 1556"/>
                <a:gd name="T13" fmla="*/ 65638 h 2012"/>
                <a:gd name="T14" fmla="*/ 10609 w 1556"/>
                <a:gd name="T15" fmla="*/ 59344 h 2012"/>
                <a:gd name="T16" fmla="*/ 10453 w 1556"/>
                <a:gd name="T17" fmla="*/ 57425 h 2012"/>
                <a:gd name="T18" fmla="*/ 9476 w 1556"/>
                <a:gd name="T19" fmla="*/ 55524 h 2012"/>
                <a:gd name="T20" fmla="*/ 7875 w 1556"/>
                <a:gd name="T21" fmla="*/ 39068 h 2012"/>
                <a:gd name="T22" fmla="*/ 7378 w 1556"/>
                <a:gd name="T23" fmla="*/ 36615 h 2012"/>
                <a:gd name="T24" fmla="*/ 7075 w 1556"/>
                <a:gd name="T25" fmla="*/ 34665 h 2012"/>
                <a:gd name="T26" fmla="*/ 6100 w 1556"/>
                <a:gd name="T27" fmla="*/ 32124 h 2012"/>
                <a:gd name="T28" fmla="*/ 4349 w 1556"/>
                <a:gd name="T29" fmla="*/ 27064 h 2012"/>
                <a:gd name="T30" fmla="*/ 3537 w 1556"/>
                <a:gd name="T31" fmla="*/ 23296 h 2012"/>
                <a:gd name="T32" fmla="*/ 2896 w 1556"/>
                <a:gd name="T33" fmla="*/ 16942 h 2012"/>
                <a:gd name="T34" fmla="*/ 2240 w 1556"/>
                <a:gd name="T35" fmla="*/ 13193 h 2012"/>
                <a:gd name="T36" fmla="*/ 1443 w 1556"/>
                <a:gd name="T37" fmla="*/ 6246 h 2012"/>
                <a:gd name="T38" fmla="*/ 0 w 1556"/>
                <a:gd name="T39" fmla="*/ 1782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217" name="Freeform 17"/>
          <p:cNvSpPr>
            <a:spLocks/>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1218" name="Freeform 18"/>
          <p:cNvSpPr>
            <a:spLocks/>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1219" name="Freeform 19"/>
          <p:cNvSpPr>
            <a:spLocks/>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1220" name="Text Box 20"/>
          <p:cNvSpPr txBox="1">
            <a:spLocks noChangeArrowheads="1"/>
          </p:cNvSpPr>
          <p:nvPr/>
        </p:nvSpPr>
        <p:spPr bwMode="auto">
          <a:xfrm>
            <a:off x="1981200" y="21336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a:spcBef>
                <a:spcPct val="50000"/>
              </a:spcBef>
            </a:pPr>
            <a:r>
              <a:rPr lang="mn-MN" sz="2800" b="1">
                <a:solidFill>
                  <a:srgbClr val="000000"/>
                </a:solidFill>
                <a:effectLst>
                  <a:outerShdw blurRad="38100" dist="38100" dir="2700000" algn="tl">
                    <a:srgbClr val="FFFFFF"/>
                  </a:outerShdw>
                </a:effectLst>
                <a:latin typeface="Arial" charset="0"/>
                <a:cs typeface="Arial" charset="0"/>
              </a:rPr>
              <a:t>Ассирийн өргөжилт</a:t>
            </a:r>
            <a:endParaRPr lang="en-US" sz="2000">
              <a:solidFill>
                <a:srgbClr val="000000"/>
              </a:solidFill>
              <a:effectLst>
                <a:outerShdw blurRad="38100" dist="38100" dir="2700000" algn="tl">
                  <a:srgbClr val="FFFFFF"/>
                </a:outerShdw>
              </a:effectLst>
              <a:latin typeface="Arial" charset="0"/>
              <a:cs typeface="Arial" charset="0"/>
            </a:endParaRPr>
          </a:p>
        </p:txBody>
      </p:sp>
      <p:sp>
        <p:nvSpPr>
          <p:cNvPr id="51221" name="Freeform 21"/>
          <p:cNvSpPr>
            <a:spLocks/>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88084" name="Group 22"/>
          <p:cNvGrpSpPr>
            <a:grpSpLocks/>
          </p:cNvGrpSpPr>
          <p:nvPr/>
        </p:nvGrpSpPr>
        <p:grpSpPr bwMode="auto">
          <a:xfrm>
            <a:off x="2422525" y="4384675"/>
            <a:ext cx="168275" cy="1227138"/>
            <a:chOff x="1046" y="2763"/>
            <a:chExt cx="106" cy="773"/>
          </a:xfrm>
        </p:grpSpPr>
        <p:sp>
          <p:nvSpPr>
            <p:cNvPr id="8809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9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8809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endParaRPr lang="en-US"/>
            </a:p>
          </p:txBody>
        </p:sp>
      </p:grpSp>
      <p:sp>
        <p:nvSpPr>
          <p:cNvPr id="51226" name="Text Box 26"/>
          <p:cNvSpPr txBox="1">
            <a:spLocks noChangeArrowheads="1"/>
          </p:cNvSpPr>
          <p:nvPr/>
        </p:nvSpPr>
        <p:spPr bwMode="auto">
          <a:xfrm>
            <a:off x="2133600" y="4343400"/>
            <a:ext cx="1501775"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a:spcBef>
                <a:spcPct val="50000"/>
              </a:spcBef>
            </a:pPr>
            <a:r>
              <a:rPr lang="mn-MN" sz="2800" b="1">
                <a:effectLst>
                  <a:outerShdw blurRad="38100" dist="38100" dir="2700000" algn="tl">
                    <a:srgbClr val="000000"/>
                  </a:outerShdw>
                </a:effectLst>
                <a:latin typeface="Arial" charset="0"/>
                <a:cs typeface="Arial" charset="0"/>
              </a:rPr>
              <a:t>Израйл</a:t>
            </a:r>
            <a:endParaRPr lang="en-US" sz="2000">
              <a:effectLst>
                <a:outerShdw blurRad="38100" dist="38100" dir="2700000" algn="tl">
                  <a:srgbClr val="000000"/>
                </a:outerShdw>
              </a:effectLst>
              <a:latin typeface="Arial" charset="0"/>
              <a:cs typeface="Arial" charset="0"/>
            </a:endParaRPr>
          </a:p>
        </p:txBody>
      </p:sp>
      <p:sp>
        <p:nvSpPr>
          <p:cNvPr id="88086" name="Freeform 27"/>
          <p:cNvSpPr>
            <a:spLocks/>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endParaRPr lang="en-US"/>
          </a:p>
        </p:txBody>
      </p:sp>
      <p:sp>
        <p:nvSpPr>
          <p:cNvPr id="88087" name="Text Box 28"/>
          <p:cNvSpPr txBox="1">
            <a:spLocks noChangeArrowheads="1"/>
          </p:cNvSpPr>
          <p:nvPr/>
        </p:nvSpPr>
        <p:spPr bwMode="auto">
          <a:xfrm>
            <a:off x="8153400" y="5791200"/>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en-US" sz="1800" b="1">
                <a:latin typeface="Arial" charset="0"/>
                <a:cs typeface="Arial" charset="0"/>
              </a:rPr>
              <a:t>Persian</a:t>
            </a:r>
          </a:p>
          <a:p>
            <a:pPr>
              <a:spcBef>
                <a:spcPct val="50000"/>
              </a:spcBef>
            </a:pPr>
            <a:r>
              <a:rPr lang="en-US" sz="1800" b="1">
                <a:latin typeface="Arial" charset="0"/>
                <a:cs typeface="Arial" charset="0"/>
              </a:rPr>
              <a:t>Gulf</a:t>
            </a:r>
            <a:endParaRPr lang="en-US" sz="2000">
              <a:latin typeface="Arial" charset="0"/>
              <a:cs typeface="Arial" charset="0"/>
            </a:endParaRPr>
          </a:p>
        </p:txBody>
      </p:sp>
      <p:sp>
        <p:nvSpPr>
          <p:cNvPr id="51229" name="Oval 29"/>
          <p:cNvSpPr>
            <a:spLocks noChangeArrowheads="1"/>
          </p:cNvSpPr>
          <p:nvPr/>
        </p:nvSpPr>
        <p:spPr bwMode="auto">
          <a:xfrm rot="1993497">
            <a:off x="862013" y="3263900"/>
            <a:ext cx="2362200" cy="4354513"/>
          </a:xfrm>
          <a:prstGeom prst="ellipse">
            <a:avLst/>
          </a:prstGeom>
          <a:noFill/>
          <a:ln w="127000">
            <a:pattFill prst="weave">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a:latin typeface="Arial" charset="0"/>
              <a:cs typeface="Arial" charset="0"/>
            </a:endParaRPr>
          </a:p>
        </p:txBody>
      </p:sp>
      <p:sp>
        <p:nvSpPr>
          <p:cNvPr id="51230" name="Freeform 30"/>
          <p:cNvSpPr>
            <a:spLocks/>
          </p:cNvSpPr>
          <p:nvPr/>
        </p:nvSpPr>
        <p:spPr bwMode="auto">
          <a:xfrm>
            <a:off x="2667000" y="2971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51231" name="Object 2"/>
          <p:cNvGraphicFramePr>
            <a:graphicFrameLocks noChangeAspect="1"/>
          </p:cNvGraphicFramePr>
          <p:nvPr/>
        </p:nvGraphicFramePr>
        <p:xfrm>
          <a:off x="3048000" y="2743200"/>
          <a:ext cx="2438400" cy="1284288"/>
        </p:xfrm>
        <a:graphic>
          <a:graphicData uri="http://schemas.openxmlformats.org/presentationml/2006/ole">
            <mc:AlternateContent xmlns:mc="http://schemas.openxmlformats.org/markup-compatibility/2006">
              <mc:Choice xmlns:v="urn:schemas-microsoft-com:vml" Requires="v">
                <p:oleObj spid="_x0000_s88103" name="Clip" r:id="rId4" imgW="5384800" imgH="2387600" progId="MS_ClipArt_Gallery.2">
                  <p:embed/>
                </p:oleObj>
              </mc:Choice>
              <mc:Fallback>
                <p:oleObj name="Clip" r:id="rId4" imgW="5384800" imgH="23876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743200"/>
                        <a:ext cx="2438400" cy="1284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32" name="AutoShape 32"/>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8091" name="Text Box 35"/>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sz="2000">
                <a:latin typeface="Arial" charset="0"/>
                <a:cs typeface="Arial" charset="0"/>
              </a:rPr>
              <a:t>48</a:t>
            </a:r>
          </a:p>
        </p:txBody>
      </p:sp>
      <p:sp>
        <p:nvSpPr>
          <p:cNvPr id="51236" name="Rectangle 36"/>
          <p:cNvSpPr>
            <a:spLocks noGrp="1" noChangeArrowheads="1"/>
          </p:cNvSpPr>
          <p:nvPr>
            <p:ph type="title"/>
          </p:nvPr>
        </p:nvSpPr>
        <p:spPr/>
        <p:txBody>
          <a:bodyPr/>
          <a:lstStyle/>
          <a:p>
            <a:pPr eaLnBrk="1" hangingPunct="1"/>
            <a:r>
              <a:rPr lang="mn-MN" sz="5400" b="1">
                <a:effectLst>
                  <a:outerShdw blurRad="38100" dist="38100" dir="2700000" algn="tl">
                    <a:srgbClr val="FFFFFF"/>
                  </a:outerShdw>
                </a:effectLst>
                <a:latin typeface="Arial" charset="0"/>
                <a:ea typeface="MS PGothic" charset="0"/>
              </a:rPr>
              <a:t>Ассирийн хаант улс</a:t>
            </a:r>
            <a:endParaRPr lang="en-US" sz="5400" b="1">
              <a:effectLst>
                <a:outerShdw blurRad="38100" dist="38100" dir="2700000" algn="tl">
                  <a:srgbClr val="FFFFFF"/>
                </a:outerShdw>
              </a:effectLst>
              <a:latin typeface="Arial" charset="0"/>
              <a:ea typeface="MS PGothic" charset="0"/>
            </a:endParaRPr>
          </a:p>
        </p:txBody>
      </p:sp>
      <p:grpSp>
        <p:nvGrpSpPr>
          <p:cNvPr id="88093" name="Group 42"/>
          <p:cNvGrpSpPr>
            <a:grpSpLocks/>
          </p:cNvGrpSpPr>
          <p:nvPr/>
        </p:nvGrpSpPr>
        <p:grpSpPr bwMode="auto">
          <a:xfrm>
            <a:off x="7010400" y="2895600"/>
            <a:ext cx="2209800" cy="3962400"/>
            <a:chOff x="3072" y="864"/>
            <a:chExt cx="1632" cy="3321"/>
          </a:xfrm>
        </p:grpSpPr>
        <p:pic>
          <p:nvPicPr>
            <p:cNvPr id="88094" name="Picture 37" descr="Ntiochus IV0001"/>
            <p:cNvPicPr>
              <a:picLocks noChangeAspect="1" noChangeArrowheads="1"/>
            </p:cNvPicPr>
            <p:nvPr/>
          </p:nvPicPr>
          <p:blipFill>
            <a:blip r:embed="rId6">
              <a:extLst>
                <a:ext uri="{28A0092B-C50C-407E-A947-70E740481C1C}">
                  <a14:useLocalDpi xmlns:a14="http://schemas.microsoft.com/office/drawing/2010/main" val="0"/>
                </a:ext>
              </a:extLst>
            </a:blip>
            <a:srcRect t="9259" r="10475" b="59639"/>
            <a:stretch>
              <a:fillRect/>
            </a:stretch>
          </p:blipFill>
          <p:spPr bwMode="auto">
            <a:xfrm rot="-5400000">
              <a:off x="2227" y="1709"/>
              <a:ext cx="3321"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5" name="AutoShape 39"/>
            <p:cNvSpPr>
              <a:spLocks noChangeArrowheads="1"/>
            </p:cNvSpPr>
            <p:nvPr/>
          </p:nvSpPr>
          <p:spPr bwMode="auto">
            <a:xfrm>
              <a:off x="3120" y="864"/>
              <a:ext cx="1344"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88096" name="Rectangle 40"/>
            <p:cNvSpPr>
              <a:spLocks noChangeArrowheads="1"/>
            </p:cNvSpPr>
            <p:nvPr/>
          </p:nvSpPr>
          <p:spPr bwMode="auto">
            <a:xfrm>
              <a:off x="3072" y="864"/>
              <a:ext cx="480" cy="288"/>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51232"/>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51213"/>
                                        </p:tgtEl>
                                        <p:attrNameLst>
                                          <p:attrName>style.visibility</p:attrName>
                                        </p:attrNameLst>
                                      </p:cBhvr>
                                      <p:to>
                                        <p:strVal val="visible"/>
                                      </p:to>
                                    </p:set>
                                    <p:animEffect transition="in" filter="box(out)">
                                      <p:cBhvr>
                                        <p:cTn id="10" dur="500"/>
                                        <p:tgtEl>
                                          <p:spTgt spid="51213"/>
                                        </p:tgtEl>
                                      </p:cBhvr>
                                    </p:animEffect>
                                  </p:childTnLst>
                                </p:cTn>
                              </p:par>
                            </p:childTnLst>
                          </p:cTn>
                        </p:par>
                        <p:par>
                          <p:cTn id="11" fill="hold" nodeType="afterGroup">
                            <p:stCondLst>
                              <p:cond delay="3000"/>
                            </p:stCondLst>
                            <p:childTnLst>
                              <p:par>
                                <p:cTn id="12" presetID="4" presetClass="entr" presetSubtype="32" fill="hold" grpId="0" nodeType="afterEffect">
                                  <p:stCondLst>
                                    <p:cond delay="1000"/>
                                  </p:stCondLst>
                                  <p:childTnLst>
                                    <p:set>
                                      <p:cBhvr>
                                        <p:cTn id="13" dur="1" fill="hold">
                                          <p:stCondLst>
                                            <p:cond delay="0"/>
                                          </p:stCondLst>
                                        </p:cTn>
                                        <p:tgtEl>
                                          <p:spTgt spid="51202"/>
                                        </p:tgtEl>
                                        <p:attrNameLst>
                                          <p:attrName>style.visibility</p:attrName>
                                        </p:attrNameLst>
                                      </p:cBhvr>
                                      <p:to>
                                        <p:strVal val="visible"/>
                                      </p:to>
                                    </p:set>
                                    <p:animEffect transition="in" filter="box(out)">
                                      <p:cBhvr>
                                        <p:cTn id="14" dur="500"/>
                                        <p:tgtEl>
                                          <p:spTgt spid="51202"/>
                                        </p:tgtEl>
                                      </p:cBhvr>
                                    </p:animEffect>
                                  </p:childTnLst>
                                </p:cTn>
                              </p:par>
                            </p:childTnLst>
                          </p:cTn>
                        </p:par>
                        <p:par>
                          <p:cTn id="15" fill="hold" nodeType="afterGroup">
                            <p:stCondLst>
                              <p:cond delay="4500"/>
                            </p:stCondLst>
                            <p:childTnLst>
                              <p:par>
                                <p:cTn id="16" presetID="22" presetClass="entr" presetSubtype="2" fill="hold" grpId="0" nodeType="afterEffect">
                                  <p:stCondLst>
                                    <p:cond delay="1000"/>
                                  </p:stCondLst>
                                  <p:childTnLst>
                                    <p:set>
                                      <p:cBhvr>
                                        <p:cTn id="17" dur="1" fill="hold">
                                          <p:stCondLst>
                                            <p:cond delay="0"/>
                                          </p:stCondLst>
                                        </p:cTn>
                                        <p:tgtEl>
                                          <p:spTgt spid="51217"/>
                                        </p:tgtEl>
                                        <p:attrNameLst>
                                          <p:attrName>style.visibility</p:attrName>
                                        </p:attrNameLst>
                                      </p:cBhvr>
                                      <p:to>
                                        <p:strVal val="visible"/>
                                      </p:to>
                                    </p:set>
                                    <p:animEffect transition="in" filter="wipe(right)">
                                      <p:cBhvr>
                                        <p:cTn id="18" dur="500"/>
                                        <p:tgtEl>
                                          <p:spTgt spid="51217"/>
                                        </p:tgtEl>
                                      </p:cBhvr>
                                    </p:animEffect>
                                  </p:childTnLst>
                                </p:cTn>
                              </p:par>
                            </p:childTnLst>
                          </p:cTn>
                        </p:par>
                        <p:par>
                          <p:cTn id="19" fill="hold" nodeType="afterGroup">
                            <p:stCondLst>
                              <p:cond delay="6000"/>
                            </p:stCondLst>
                            <p:childTnLst>
                              <p:par>
                                <p:cTn id="20" presetID="22" presetClass="entr" presetSubtype="2" fill="hold" grpId="0" nodeType="afterEffect">
                                  <p:stCondLst>
                                    <p:cond delay="1000"/>
                                  </p:stCondLst>
                                  <p:childTnLst>
                                    <p:set>
                                      <p:cBhvr>
                                        <p:cTn id="21" dur="1" fill="hold">
                                          <p:stCondLst>
                                            <p:cond delay="0"/>
                                          </p:stCondLst>
                                        </p:cTn>
                                        <p:tgtEl>
                                          <p:spTgt spid="51218"/>
                                        </p:tgtEl>
                                        <p:attrNameLst>
                                          <p:attrName>style.visibility</p:attrName>
                                        </p:attrNameLst>
                                      </p:cBhvr>
                                      <p:to>
                                        <p:strVal val="visible"/>
                                      </p:to>
                                    </p:set>
                                    <p:animEffect transition="in" filter="wipe(right)">
                                      <p:cBhvr>
                                        <p:cTn id="22" dur="500"/>
                                        <p:tgtEl>
                                          <p:spTgt spid="51218"/>
                                        </p:tgtEl>
                                      </p:cBhvr>
                                    </p:animEffect>
                                  </p:childTnLst>
                                </p:cTn>
                              </p:par>
                            </p:childTnLst>
                          </p:cTn>
                        </p:par>
                        <p:par>
                          <p:cTn id="23" fill="hold" nodeType="afterGroup">
                            <p:stCondLst>
                              <p:cond delay="7500"/>
                            </p:stCondLst>
                            <p:childTnLst>
                              <p:par>
                                <p:cTn id="24" presetID="22" presetClass="entr" presetSubtype="2" fill="hold" grpId="0" nodeType="afterEffect">
                                  <p:stCondLst>
                                    <p:cond delay="1000"/>
                                  </p:stCondLst>
                                  <p:childTnLst>
                                    <p:set>
                                      <p:cBhvr>
                                        <p:cTn id="25" dur="1" fill="hold">
                                          <p:stCondLst>
                                            <p:cond delay="0"/>
                                          </p:stCondLst>
                                        </p:cTn>
                                        <p:tgtEl>
                                          <p:spTgt spid="51219"/>
                                        </p:tgtEl>
                                        <p:attrNameLst>
                                          <p:attrName>style.visibility</p:attrName>
                                        </p:attrNameLst>
                                      </p:cBhvr>
                                      <p:to>
                                        <p:strVal val="visible"/>
                                      </p:to>
                                    </p:set>
                                    <p:animEffect transition="in" filter="wipe(right)">
                                      <p:cBhvr>
                                        <p:cTn id="26" dur="500"/>
                                        <p:tgtEl>
                                          <p:spTgt spid="51219"/>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51220"/>
                                        </p:tgtEl>
                                        <p:attrNameLst>
                                          <p:attrName>style.visibility</p:attrName>
                                        </p:attrNameLst>
                                      </p:cBhvr>
                                      <p:to>
                                        <p:strVal val="visible"/>
                                      </p:to>
                                    </p:set>
                                    <p:animEffect transition="in" filter="blinds(horizontal)">
                                      <p:cBhvr>
                                        <p:cTn id="30" dur="500"/>
                                        <p:tgtEl>
                                          <p:spTgt spid="51220"/>
                                        </p:tgtEl>
                                      </p:cBhvr>
                                    </p:animEffect>
                                  </p:childTnLst>
                                </p:cTn>
                              </p:par>
                            </p:childTnLst>
                          </p:cTn>
                        </p:par>
                        <p:par>
                          <p:cTn id="31" fill="hold" nodeType="afterGroup">
                            <p:stCondLst>
                              <p:cond delay="10500"/>
                            </p:stCondLst>
                            <p:childTnLst>
                              <p:par>
                                <p:cTn id="32" presetID="9" presetClass="entr" presetSubtype="0" fill="hold" grpId="0" nodeType="afterEffect">
                                  <p:stCondLst>
                                    <p:cond delay="1000"/>
                                  </p:stCondLst>
                                  <p:childTnLst>
                                    <p:set>
                                      <p:cBhvr>
                                        <p:cTn id="33" dur="1" fill="hold">
                                          <p:stCondLst>
                                            <p:cond delay="0"/>
                                          </p:stCondLst>
                                        </p:cTn>
                                        <p:tgtEl>
                                          <p:spTgt spid="51205"/>
                                        </p:tgtEl>
                                        <p:attrNameLst>
                                          <p:attrName>style.visibility</p:attrName>
                                        </p:attrNameLst>
                                      </p:cBhvr>
                                      <p:to>
                                        <p:strVal val="visible"/>
                                      </p:to>
                                    </p:set>
                                    <p:animEffect transition="in" filter="dissolve">
                                      <p:cBhvr>
                                        <p:cTn id="34" dur="500"/>
                                        <p:tgtEl>
                                          <p:spTgt spid="51205"/>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51208"/>
                                        </p:tgtEl>
                                        <p:attrNameLst>
                                          <p:attrName>style.visibility</p:attrName>
                                        </p:attrNameLst>
                                      </p:cBhvr>
                                      <p:to>
                                        <p:strVal val="visible"/>
                                      </p:to>
                                    </p:set>
                                    <p:animEffect transition="in" filter="dissolve">
                                      <p:cBhvr>
                                        <p:cTn id="38" dur="500"/>
                                        <p:tgtEl>
                                          <p:spTgt spid="51208"/>
                                        </p:tgtEl>
                                      </p:cBhvr>
                                    </p:animEffect>
                                  </p:childTnLst>
                                </p:cTn>
                              </p:par>
                            </p:childTnLst>
                          </p:cTn>
                        </p:par>
                        <p:par>
                          <p:cTn id="39" fill="hold" nodeType="afterGroup">
                            <p:stCondLst>
                              <p:cond delay="13500"/>
                            </p:stCondLst>
                            <p:childTnLst>
                              <p:par>
                                <p:cTn id="40" presetID="9" presetClass="entr" presetSubtype="0" fill="hold" grpId="0" nodeType="afterEffect">
                                  <p:stCondLst>
                                    <p:cond delay="1000"/>
                                  </p:stCondLst>
                                  <p:childTnLst>
                                    <p:set>
                                      <p:cBhvr>
                                        <p:cTn id="41" dur="1" fill="hold">
                                          <p:stCondLst>
                                            <p:cond delay="0"/>
                                          </p:stCondLst>
                                        </p:cTn>
                                        <p:tgtEl>
                                          <p:spTgt spid="51221"/>
                                        </p:tgtEl>
                                        <p:attrNameLst>
                                          <p:attrName>style.visibility</p:attrName>
                                        </p:attrNameLst>
                                      </p:cBhvr>
                                      <p:to>
                                        <p:strVal val="visible"/>
                                      </p:to>
                                    </p:set>
                                    <p:animEffect transition="in" filter="dissolve">
                                      <p:cBhvr>
                                        <p:cTn id="42" dur="500"/>
                                        <p:tgtEl>
                                          <p:spTgt spid="51221"/>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51226"/>
                                        </p:tgtEl>
                                        <p:attrNameLst>
                                          <p:attrName>style.visibility</p:attrName>
                                        </p:attrNameLst>
                                      </p:cBhvr>
                                      <p:to>
                                        <p:strVal val="visible"/>
                                      </p:to>
                                    </p:set>
                                    <p:animEffect transition="in" filter="dissolve">
                                      <p:cBhvr>
                                        <p:cTn id="46" dur="500"/>
                                        <p:tgtEl>
                                          <p:spTgt spid="51226"/>
                                        </p:tgtEl>
                                      </p:cBhvr>
                                    </p:animEffect>
                                  </p:childTnLst>
                                </p:cTn>
                              </p:par>
                            </p:childTnLst>
                          </p:cTn>
                        </p:par>
                        <p:par>
                          <p:cTn id="47" fill="hold" nodeType="afterGroup">
                            <p:stCondLst>
                              <p:cond delay="16500"/>
                            </p:stCondLst>
                            <p:childTnLst>
                              <p:par>
                                <p:cTn id="48" presetID="9" presetClass="entr" presetSubtype="0" fill="hold" grpId="0" nodeType="afterEffect">
                                  <p:stCondLst>
                                    <p:cond delay="1000"/>
                                  </p:stCondLst>
                                  <p:childTnLst>
                                    <p:set>
                                      <p:cBhvr>
                                        <p:cTn id="49" dur="1" fill="hold">
                                          <p:stCondLst>
                                            <p:cond delay="0"/>
                                          </p:stCondLst>
                                        </p:cTn>
                                        <p:tgtEl>
                                          <p:spTgt spid="51206"/>
                                        </p:tgtEl>
                                        <p:attrNameLst>
                                          <p:attrName>style.visibility</p:attrName>
                                        </p:attrNameLst>
                                      </p:cBhvr>
                                      <p:to>
                                        <p:strVal val="visible"/>
                                      </p:to>
                                    </p:set>
                                    <p:animEffect transition="in" filter="dissolve">
                                      <p:cBhvr>
                                        <p:cTn id="50" dur="500"/>
                                        <p:tgtEl>
                                          <p:spTgt spid="51206"/>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51209"/>
                                        </p:tgtEl>
                                        <p:attrNameLst>
                                          <p:attrName>style.visibility</p:attrName>
                                        </p:attrNameLst>
                                      </p:cBhvr>
                                      <p:to>
                                        <p:strVal val="visible"/>
                                      </p:to>
                                    </p:set>
                                    <p:animEffect transition="in" filter="dissolve">
                                      <p:cBhvr>
                                        <p:cTn id="54" dur="500"/>
                                        <p:tgtEl>
                                          <p:spTgt spid="51209"/>
                                        </p:tgtEl>
                                      </p:cBhvr>
                                    </p:animEffect>
                                  </p:childTnLst>
                                </p:cTn>
                              </p:par>
                            </p:childTnLst>
                          </p:cTn>
                        </p:par>
                        <p:par>
                          <p:cTn id="55" fill="hold" nodeType="afterGroup">
                            <p:stCondLst>
                              <p:cond delay="19500"/>
                            </p:stCondLst>
                            <p:childTnLst>
                              <p:par>
                                <p:cTn id="56" presetID="2" presetClass="entr" presetSubtype="8" fill="hold" grpId="0" nodeType="afterEffect">
                                  <p:stCondLst>
                                    <p:cond delay="6000"/>
                                  </p:stCondLst>
                                  <p:childTnLst>
                                    <p:set>
                                      <p:cBhvr>
                                        <p:cTn id="57" dur="1" fill="hold">
                                          <p:stCondLst>
                                            <p:cond delay="0"/>
                                          </p:stCondLst>
                                        </p:cTn>
                                        <p:tgtEl>
                                          <p:spTgt spid="51229"/>
                                        </p:tgtEl>
                                        <p:attrNameLst>
                                          <p:attrName>style.visibility</p:attrName>
                                        </p:attrNameLst>
                                      </p:cBhvr>
                                      <p:to>
                                        <p:strVal val="visible"/>
                                      </p:to>
                                    </p:set>
                                    <p:anim calcmode="lin" valueType="num">
                                      <p:cBhvr additive="base">
                                        <p:cTn id="58" dur="500" fill="hold"/>
                                        <p:tgtEl>
                                          <p:spTgt spid="51229"/>
                                        </p:tgtEl>
                                        <p:attrNameLst>
                                          <p:attrName>ppt_x</p:attrName>
                                        </p:attrNameLst>
                                      </p:cBhvr>
                                      <p:tavLst>
                                        <p:tav tm="0">
                                          <p:val>
                                            <p:strVal val="0-#ppt_w/2"/>
                                          </p:val>
                                        </p:tav>
                                        <p:tav tm="100000">
                                          <p:val>
                                            <p:strVal val="#ppt_x"/>
                                          </p:val>
                                        </p:tav>
                                      </p:tavLst>
                                    </p:anim>
                                    <p:anim calcmode="lin" valueType="num">
                                      <p:cBhvr additive="base">
                                        <p:cTn id="59" dur="500" fill="hold"/>
                                        <p:tgtEl>
                                          <p:spTgt spid="51229"/>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26000"/>
                            </p:stCondLst>
                            <p:childTnLst>
                              <p:par>
                                <p:cTn id="61" presetID="22" presetClass="entr" presetSubtype="4" fill="hold" grpId="0" nodeType="afterEffect">
                                  <p:stCondLst>
                                    <p:cond delay="7000"/>
                                  </p:stCondLst>
                                  <p:childTnLst>
                                    <p:set>
                                      <p:cBhvr>
                                        <p:cTn id="62" dur="1" fill="hold">
                                          <p:stCondLst>
                                            <p:cond delay="0"/>
                                          </p:stCondLst>
                                        </p:cTn>
                                        <p:tgtEl>
                                          <p:spTgt spid="51230"/>
                                        </p:tgtEl>
                                        <p:attrNameLst>
                                          <p:attrName>style.visibility</p:attrName>
                                        </p:attrNameLst>
                                      </p:cBhvr>
                                      <p:to>
                                        <p:strVal val="visible"/>
                                      </p:to>
                                    </p:set>
                                    <p:animEffect transition="in" filter="wipe(down)">
                                      <p:cBhvr>
                                        <p:cTn id="63" dur="500"/>
                                        <p:tgtEl>
                                          <p:spTgt spid="51230"/>
                                        </p:tgtEl>
                                      </p:cBhvr>
                                    </p:animEffect>
                                  </p:childTnLst>
                                </p:cTn>
                              </p:par>
                            </p:childTnLst>
                          </p:cTn>
                        </p:par>
                        <p:par>
                          <p:cTn id="64" fill="hold" nodeType="afterGroup">
                            <p:stCondLst>
                              <p:cond delay="33500"/>
                            </p:stCondLst>
                            <p:childTnLst>
                              <p:par>
                                <p:cTn id="65" presetID="15" presetClass="entr" presetSubtype="0" fill="hold" nodeType="afterEffect">
                                  <p:stCondLst>
                                    <p:cond delay="1000"/>
                                  </p:stCondLst>
                                  <p:childTnLst>
                                    <p:set>
                                      <p:cBhvr>
                                        <p:cTn id="66" dur="1" fill="hold">
                                          <p:stCondLst>
                                            <p:cond delay="0"/>
                                          </p:stCondLst>
                                        </p:cTn>
                                        <p:tgtEl>
                                          <p:spTgt spid="51231"/>
                                        </p:tgtEl>
                                        <p:attrNameLst>
                                          <p:attrName>style.visibility</p:attrName>
                                        </p:attrNameLst>
                                      </p:cBhvr>
                                      <p:to>
                                        <p:strVal val="visible"/>
                                      </p:to>
                                    </p:set>
                                    <p:anim calcmode="lin" valueType="num">
                                      <p:cBhvr>
                                        <p:cTn id="67" dur="1000" fill="hold"/>
                                        <p:tgtEl>
                                          <p:spTgt spid="51231"/>
                                        </p:tgtEl>
                                        <p:attrNameLst>
                                          <p:attrName>ppt_w</p:attrName>
                                        </p:attrNameLst>
                                      </p:cBhvr>
                                      <p:tavLst>
                                        <p:tav tm="0">
                                          <p:val>
                                            <p:fltVal val="0"/>
                                          </p:val>
                                        </p:tav>
                                        <p:tav tm="100000">
                                          <p:val>
                                            <p:strVal val="#ppt_w"/>
                                          </p:val>
                                        </p:tav>
                                      </p:tavLst>
                                    </p:anim>
                                    <p:anim calcmode="lin" valueType="num">
                                      <p:cBhvr>
                                        <p:cTn id="68" dur="1000" fill="hold"/>
                                        <p:tgtEl>
                                          <p:spTgt spid="51231"/>
                                        </p:tgtEl>
                                        <p:attrNameLst>
                                          <p:attrName>ppt_h</p:attrName>
                                        </p:attrNameLst>
                                      </p:cBhvr>
                                      <p:tavLst>
                                        <p:tav tm="0">
                                          <p:val>
                                            <p:fltVal val="0"/>
                                          </p:val>
                                        </p:tav>
                                        <p:tav tm="100000">
                                          <p:val>
                                            <p:strVal val="#ppt_h"/>
                                          </p:val>
                                        </p:tav>
                                      </p:tavLst>
                                    </p:anim>
                                    <p:anim calcmode="lin" valueType="num">
                                      <p:cBhvr>
                                        <p:cTn id="69" dur="1000" fill="hold"/>
                                        <p:tgtEl>
                                          <p:spTgt spid="5123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2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P spid="51205" grpId="0" animBg="1"/>
      <p:bldP spid="51206" grpId="0" animBg="1"/>
      <p:bldP spid="51208" grpId="0" autoUpdateAnimBg="0"/>
      <p:bldP spid="51209" grpId="0" autoUpdateAnimBg="0"/>
      <p:bldP spid="51213" grpId="0" autoUpdateAnimBg="0"/>
      <p:bldP spid="51217" grpId="0" animBg="1"/>
      <p:bldP spid="51218" grpId="0" animBg="1"/>
      <p:bldP spid="51219" grpId="0" animBg="1"/>
      <p:bldP spid="51220" grpId="0" autoUpdateAnimBg="0"/>
      <p:bldP spid="51221" grpId="0" animBg="1"/>
      <p:bldP spid="51226" grpId="0" autoUpdateAnimBg="0"/>
      <p:bldP spid="51229" grpId="0" animBg="1"/>
      <p:bldP spid="51230" grpId="0" animBg="1"/>
      <p:bldP spid="512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title"/>
          </p:nvPr>
        </p:nvSpPr>
        <p:spPr>
          <a:xfrm>
            <a:off x="179388" y="381000"/>
            <a:ext cx="3249612" cy="3276600"/>
          </a:xfrm>
        </p:spPr>
        <p:txBody>
          <a:bodyPr/>
          <a:lstStyle/>
          <a:p>
            <a:pPr eaLnBrk="1" hangingPunct="1"/>
            <a:r>
              <a:rPr lang="mn-MN" sz="3400">
                <a:latin typeface="Arial" charset="0"/>
                <a:ea typeface="MS PGothic" charset="0"/>
              </a:rPr>
              <a:t>Лахишын Ассиричууд</a:t>
            </a:r>
            <a:br>
              <a:rPr lang="mn-MN" sz="3400">
                <a:latin typeface="Arial" charset="0"/>
                <a:ea typeface="MS PGothic" charset="0"/>
              </a:rPr>
            </a:br>
            <a:r>
              <a:rPr lang="mn-MN" sz="3400">
                <a:latin typeface="Arial" charset="0"/>
                <a:ea typeface="MS PGothic" charset="0"/>
              </a:rPr>
              <a:t>-ын бөслөг</a:t>
            </a:r>
            <a:endParaRPr lang="en-US" sz="3400">
              <a:latin typeface="Arial" charset="0"/>
              <a:ea typeface="MS PGothic" charset="0"/>
            </a:endParaRPr>
          </a:p>
        </p:txBody>
      </p:sp>
      <p:pic>
        <p:nvPicPr>
          <p:cNvPr id="90115" name="Picture 4" descr="Assyrians at Lachish"/>
          <p:cNvPicPr>
            <a:picLocks noChangeAspect="1" noChangeArrowheads="1"/>
          </p:cNvPicPr>
          <p:nvPr>
            <p:ph idx="1"/>
          </p:nvPr>
        </p:nvPicPr>
        <p:blipFill>
          <a:blip r:embed="rId3">
            <a:extLst>
              <a:ext uri="{28A0092B-C50C-407E-A947-70E740481C1C}">
                <a14:useLocalDpi xmlns:a14="http://schemas.microsoft.com/office/drawing/2010/main" val="0"/>
              </a:ext>
            </a:extLst>
          </a:blip>
          <a:srcRect l="32678"/>
          <a:stretch>
            <a:fillRect/>
          </a:stretch>
        </p:blipFill>
        <p:spPr>
          <a:xfrm>
            <a:off x="2616200" y="0"/>
            <a:ext cx="6527800" cy="68580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title"/>
          </p:nvPr>
        </p:nvSpPr>
        <p:spPr>
          <a:xfrm>
            <a:off x="2268538" y="0"/>
            <a:ext cx="4679950" cy="1600200"/>
          </a:xfrm>
        </p:spPr>
        <p:txBody>
          <a:bodyPr/>
          <a:lstStyle/>
          <a:p>
            <a:pPr eaLnBrk="1" hangingPunct="1"/>
            <a:r>
              <a:rPr lang="mn-MN">
                <a:latin typeface="Arial" charset="0"/>
                <a:ea typeface="MS PGothic" charset="0"/>
              </a:rPr>
              <a:t>Ассирийн хөгжил</a:t>
            </a:r>
            <a:endParaRPr lang="en-US">
              <a:latin typeface="Arial" charset="0"/>
              <a:ea typeface="MS PGothic" charset="0"/>
            </a:endParaRPr>
          </a:p>
        </p:txBody>
      </p:sp>
      <p:pic>
        <p:nvPicPr>
          <p:cNvPr id="92163" name="Picture 8" descr="60 Assyria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6667" b="10028"/>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buFontTx/>
              <a:buChar char="•"/>
            </a:pPr>
            <a:r>
              <a:rPr lang="mn-MN" sz="2800" b="1">
                <a:solidFill>
                  <a:srgbClr val="BA1236"/>
                </a:solidFill>
                <a:latin typeface="Arial" charset="0"/>
                <a:cs typeface="Arial" charset="0"/>
              </a:rPr>
              <a:t>Самарийн мөхөл</a:t>
            </a:r>
            <a:endParaRPr lang="en-US" sz="2800" b="1">
              <a:solidFill>
                <a:srgbClr val="000099"/>
              </a:solidFill>
              <a:latin typeface="Arial" charset="0"/>
              <a:cs typeface="Arial" charset="0"/>
            </a:endParaRPr>
          </a:p>
        </p:txBody>
      </p:sp>
      <p:sp>
        <p:nvSpPr>
          <p:cNvPr id="73738" name="Text Box 10"/>
          <p:cNvSpPr txBox="1">
            <a:spLocks noChangeArrowheads="1"/>
          </p:cNvSpPr>
          <p:nvPr/>
        </p:nvSpPr>
        <p:spPr bwMode="auto">
          <a:xfrm>
            <a:off x="6858000" y="0"/>
            <a:ext cx="2286000" cy="5940425"/>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endParaRPr lang="en-US" sz="2000" b="1">
              <a:latin typeface="Geneva" charset="0"/>
            </a:endParaRPr>
          </a:p>
          <a:p>
            <a:pPr algn="l" eaLnBrk="1" hangingPunct="1"/>
            <a:r>
              <a:rPr lang="mn-MN" sz="2000" b="1">
                <a:latin typeface="Geneva" charset="0"/>
              </a:rPr>
              <a:t>Хошеагийн ес дэх жилд Ассирийн хаан Самарийг эзэлж, израйльчуудыг Ассира уруу цөллөгт авч яваад, тэднийг Гозан гол Хала ба Хаборт болон медечүүдийн хотуудад суурьшуулав.</a:t>
            </a:r>
            <a:r>
              <a:rPr lang="en-US" sz="2000" b="1">
                <a:latin typeface="Geneva" charset="0"/>
              </a:rPr>
              <a:t> </a:t>
            </a:r>
          </a:p>
          <a:p>
            <a:pPr algn="l" eaLnBrk="1" hangingPunct="1"/>
            <a:r>
              <a:rPr lang="en-US" sz="2000" b="1">
                <a:latin typeface="Geneva" charset="0"/>
              </a:rPr>
              <a:t>(</a:t>
            </a:r>
            <a:r>
              <a:rPr lang="mn-MN" sz="2000" b="1">
                <a:latin typeface="Geneva" charset="0"/>
              </a:rPr>
              <a:t>Хаадын дэд</a:t>
            </a:r>
            <a:r>
              <a:rPr lang="en-US" sz="2000" b="1">
                <a:latin typeface="Geneva" charset="0"/>
              </a:rPr>
              <a:t> 17:6)</a:t>
            </a:r>
          </a:p>
          <a:p>
            <a:pPr algn="l" eaLnBrk="1" hangingPunct="1"/>
            <a:endParaRPr lang="en-US" sz="2000" b="1">
              <a:latin typeface="Geneva" charset="0"/>
            </a:endParaRPr>
          </a:p>
        </p:txBody>
      </p:sp>
      <p:sp>
        <p:nvSpPr>
          <p:cNvPr id="73740" name="Text Box 12"/>
          <p:cNvSpPr txBox="1">
            <a:spLocks noChangeArrowheads="1"/>
          </p:cNvSpPr>
          <p:nvPr/>
        </p:nvSpPr>
        <p:spPr bwMode="auto">
          <a:xfrm>
            <a:off x="0" y="0"/>
            <a:ext cx="2286000" cy="5940425"/>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2000" b="1">
                <a:latin typeface="Geneva" charset="0"/>
              </a:rPr>
              <a:t>Ассирийн хаан хүмүүсийг Вавилон, Кута, Авва, Хамат болон Сеуфар-ваймаас авчран, Израйлийн хөвгүүдийн оронд Самарийн хотуудад суурьшуулав. Ингээд тэд Самарийг эзэмшин, хотуудад нь амьдрав.</a:t>
            </a:r>
            <a:r>
              <a:rPr lang="en-US" sz="2000" b="1">
                <a:latin typeface="Geneva" charset="0"/>
              </a:rPr>
              <a:t> </a:t>
            </a:r>
          </a:p>
          <a:p>
            <a:pPr algn="l" eaLnBrk="1" hangingPunct="1"/>
            <a:r>
              <a:rPr lang="en-US" sz="2000" b="1">
                <a:latin typeface="Geneva" charset="0"/>
              </a:rPr>
              <a:t>(</a:t>
            </a:r>
            <a:r>
              <a:rPr lang="mn-MN" sz="2000" b="1">
                <a:latin typeface="Geneva" charset="0"/>
              </a:rPr>
              <a:t>Хаадын дэд</a:t>
            </a:r>
            <a:r>
              <a:rPr lang="en-US" sz="2000" b="1">
                <a:latin typeface="Geneva" charset="0"/>
              </a:rPr>
              <a:t>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3" name="Line 15"/>
          <p:cNvSpPr>
            <a:spLocks noChangeShapeType="1"/>
          </p:cNvSpPr>
          <p:nvPr/>
        </p:nvSpPr>
        <p:spPr bwMode="auto">
          <a:xfrm flipV="1">
            <a:off x="2590800" y="4038600"/>
            <a:ext cx="914400" cy="914400"/>
          </a:xfrm>
          <a:prstGeom prst="line">
            <a:avLst/>
          </a:prstGeom>
          <a:noFill/>
          <a:ln w="76200" cap="sq">
            <a:solidFill>
              <a:srgbClr val="BA123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4" name="Line 16"/>
          <p:cNvSpPr>
            <a:spLocks noChangeShapeType="1"/>
          </p:cNvSpPr>
          <p:nvPr/>
        </p:nvSpPr>
        <p:spPr bwMode="auto">
          <a:xfrm>
            <a:off x="4495800" y="3581400"/>
            <a:ext cx="1066800" cy="76200"/>
          </a:xfrm>
          <a:prstGeom prst="line">
            <a:avLst/>
          </a:prstGeom>
          <a:noFill/>
          <a:ln w="76200" cap="sq">
            <a:solidFill>
              <a:srgbClr val="BA123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5" name="Text Box 17"/>
          <p:cNvSpPr txBox="1">
            <a:spLocks noChangeArrowheads="1"/>
          </p:cNvSpPr>
          <p:nvPr/>
        </p:nvSpPr>
        <p:spPr bwMode="auto">
          <a:xfrm>
            <a:off x="2819400" y="6049963"/>
            <a:ext cx="4489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buFontTx/>
              <a:buChar char="•"/>
            </a:pPr>
            <a:r>
              <a:rPr lang="mn-MN" sz="2800" b="1">
                <a:solidFill>
                  <a:srgbClr val="000099"/>
                </a:solidFill>
                <a:latin typeface="Arial" charset="0"/>
                <a:cs typeface="Arial" charset="0"/>
              </a:rPr>
              <a:t>Самаричуудын сэргэлт</a:t>
            </a:r>
            <a:endParaRPr lang="en-US" sz="2800" b="1">
              <a:solidFill>
                <a:srgbClr val="000099"/>
              </a:solidFill>
              <a:latin typeface="Arial" charset="0"/>
              <a:cs typeface="Arial" charset="0"/>
            </a:endParaRPr>
          </a:p>
        </p:txBody>
      </p:sp>
      <p:sp>
        <p:nvSpPr>
          <p:cNvPr id="73746" name="Line 18"/>
          <p:cNvSpPr>
            <a:spLocks noChangeShapeType="1"/>
          </p:cNvSpPr>
          <p:nvPr/>
        </p:nvSpPr>
        <p:spPr bwMode="auto">
          <a:xfrm rot="5400000">
            <a:off x="2400300" y="4152900"/>
            <a:ext cx="762000" cy="533400"/>
          </a:xfrm>
          <a:prstGeom prst="line">
            <a:avLst/>
          </a:prstGeom>
          <a:noFill/>
          <a:ln w="76200" cap="sq">
            <a:solidFill>
              <a:srgbClr val="000099"/>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7" name="Line 19"/>
          <p:cNvSpPr>
            <a:spLocks noChangeShapeType="1"/>
          </p:cNvSpPr>
          <p:nvPr/>
        </p:nvSpPr>
        <p:spPr bwMode="auto">
          <a:xfrm rot="16200000" flipV="1">
            <a:off x="3962400" y="3657600"/>
            <a:ext cx="685800" cy="1295400"/>
          </a:xfrm>
          <a:prstGeom prst="line">
            <a:avLst/>
          </a:prstGeom>
          <a:noFill/>
          <a:ln w="76200" cap="sq">
            <a:solidFill>
              <a:srgbClr val="000099"/>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dist="35921" dir="2700000" algn="ctr" rotWithShape="0">
              <a:schemeClr val="bg2">
                <a:alpha val="74997"/>
              </a:schemeClr>
            </a:outerShdw>
          </a:effectLst>
        </p:spPr>
        <p:txBody>
          <a:bodyPr>
            <a:spAutoFit/>
          </a:bodyPr>
          <a:lstStyle/>
          <a:p>
            <a:pPr algn="l">
              <a:spcBef>
                <a:spcPct val="50000"/>
              </a:spcBef>
              <a:defRPr/>
            </a:pPr>
            <a:r>
              <a:rPr lang="en-US" b="1">
                <a:latin typeface="Times New Roman" pitchFamily="26" charset="0"/>
                <a:ea typeface="+mn-ea"/>
                <a:cs typeface="+mn-cs"/>
              </a:rPr>
              <a:t>48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utoUpdateAnimBg="0"/>
      <p:bldP spid="73738" grpId="0" animBg="1" autoUpdateAnimBg="0"/>
      <p:bldP spid="73740" grpId="0" animBg="1" autoUpdateAnimBg="0"/>
      <p:bldP spid="73741" grpId="0" animBg="1"/>
      <p:bldP spid="73742" grpId="0" animBg="1"/>
      <p:bldP spid="73743" grpId="0" animBg="1"/>
      <p:bldP spid="73744" grpId="0" animBg="1"/>
      <p:bldP spid="73745" grpId="0" autoUpdateAnimBg="0"/>
      <p:bldP spid="73746" grpId="0" animBg="1"/>
      <p:bldP spid="737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94211"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pic>
        <p:nvPicPr>
          <p:cNvPr id="94212"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Home">
            <a:hlinkClick r:id="rId7" action="ppaction://hlinksldjump"/>
          </p:cNvPr>
          <p:cNvPicPr>
            <a:picLocks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305800" y="6248400"/>
            <a:ext cx="495300" cy="323850"/>
          </a:xfrm>
        </p:spPr>
      </p:pic>
      <p:sp>
        <p:nvSpPr>
          <p:cNvPr id="94217"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74" name="Text Box 10"/>
          <p:cNvSpPr txBox="1">
            <a:spLocks noChangeArrowheads="1"/>
          </p:cNvSpPr>
          <p:nvPr/>
        </p:nvSpPr>
        <p:spPr bwMode="auto">
          <a:xfrm>
            <a:off x="1371600" y="5334000"/>
            <a:ext cx="175260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sz="1800" b="1" i="1">
                <a:effectLst>
                  <a:outerShdw blurRad="38100" dist="38100" dir="2700000" algn="tl">
                    <a:srgbClr val="DDDDDD"/>
                  </a:outerShdw>
                </a:effectLst>
                <a:latin typeface="Arial" charset="0"/>
                <a:cs typeface="Arial" charset="0"/>
              </a:rPr>
              <a:t>The City of Babylon</a:t>
            </a:r>
          </a:p>
        </p:txBody>
      </p:sp>
      <p:pic>
        <p:nvPicPr>
          <p:cNvPr id="94219" name="Picture 11" descr="BABYLONA.gif"/>
          <p:cNvPicPr>
            <a:picLocks noChangeAspect="1" noChangeArrowheads="1"/>
          </p:cNvPicPr>
          <p:nvPr>
            <p:ph sz="half" idx="2"/>
          </p:nvPr>
        </p:nvPicPr>
        <p:blipFill>
          <a:blip r:embed="rId9">
            <a:lum bright="-18000"/>
            <a:extLst>
              <a:ext uri="{28A0092B-C50C-407E-A947-70E740481C1C}">
                <a14:useLocalDpi xmlns:a14="http://schemas.microsoft.com/office/drawing/2010/main" val="0"/>
              </a:ext>
            </a:extLst>
          </a:blip>
          <a:srcRect/>
          <a:stretch>
            <a:fillRect/>
          </a:stretch>
        </p:blipFill>
        <p:spPr>
          <a:xfrm>
            <a:off x="0" y="-762000"/>
            <a:ext cx="9144000" cy="8505825"/>
          </a:xfrm>
        </p:spPr>
      </p:pic>
      <p:sp>
        <p:nvSpPr>
          <p:cNvPr id="113677" name="Rectangle 13"/>
          <p:cNvSpPr>
            <a:spLocks noGrp="1" noChangeArrowheads="1"/>
          </p:cNvSpPr>
          <p:nvPr>
            <p:ph type="title"/>
          </p:nvPr>
        </p:nvSpPr>
        <p:spPr>
          <a:xfrm>
            <a:off x="1143000" y="609600"/>
            <a:ext cx="7620000" cy="838200"/>
          </a:xfrm>
          <a:solidFill>
            <a:schemeClr val="tx1"/>
          </a:solidFill>
          <a:effectLst>
            <a:outerShdw blurRad="63500" dist="35921" dir="2700000" algn="ctr" rotWithShape="0">
              <a:schemeClr val="tx1">
                <a:alpha val="74997"/>
              </a:schemeClr>
            </a:outerShdw>
          </a:effectLst>
        </p:spPr>
        <p:txBody>
          <a:bodyPr lIns="92075" tIns="46038" rIns="92075" bIns="46038"/>
          <a:lstStyle/>
          <a:p>
            <a:pPr eaLnBrk="1" hangingPunct="1"/>
            <a:r>
              <a:rPr lang="mn-MN" sz="3400">
                <a:solidFill>
                  <a:schemeClr val="bg1"/>
                </a:solidFill>
                <a:latin typeface="Arial" charset="0"/>
                <a:cs typeface="Arial" charset="0"/>
              </a:rPr>
              <a:t>Даниел номонд байгаа эш үзүүллэг</a:t>
            </a:r>
            <a:endParaRPr lang="en-US" sz="3400">
              <a:solidFill>
                <a:schemeClr val="bg1"/>
              </a:solidFill>
              <a:latin typeface="Arial" charset="0"/>
              <a:cs typeface="Arial" charset="0"/>
            </a:endParaRPr>
          </a:p>
        </p:txBody>
      </p:sp>
      <p:sp>
        <p:nvSpPr>
          <p:cNvPr id="113678" name="Rectangle 14"/>
          <p:cNvSpPr>
            <a:spLocks noChangeArrowheads="1"/>
          </p:cNvSpPr>
          <p:nvPr/>
        </p:nvSpPr>
        <p:spPr bwMode="auto">
          <a:xfrm>
            <a:off x="0" y="1946275"/>
            <a:ext cx="8942388" cy="720725"/>
          </a:xfrm>
          <a:prstGeom prst="rect">
            <a:avLst/>
          </a:prstGeom>
          <a:solidFill>
            <a:schemeClr val="tx1"/>
          </a:solidFill>
          <a:ln w="9525">
            <a:noFill/>
            <a:miter lim="800000"/>
            <a:headEnd/>
            <a:tailEnd/>
          </a:ln>
          <a:effectLst>
            <a:outerShdw blurRad="63500" dist="38099" dir="2700000" algn="ctr" rotWithShape="0">
              <a:schemeClr val="tx1">
                <a:alpha val="74997"/>
              </a:schemeClr>
            </a:outerShdw>
          </a:effectLst>
        </p:spPr>
        <p:txBody>
          <a:bodyPr/>
          <a:lstStyle/>
          <a:p>
            <a:pPr marL="342900" indent="-342900" algn="l">
              <a:spcBef>
                <a:spcPct val="20000"/>
              </a:spcBef>
              <a:buFontTx/>
              <a:buChar char="•"/>
            </a:pPr>
            <a:r>
              <a:rPr lang="mn-MN" sz="2800">
                <a:solidFill>
                  <a:schemeClr val="bg1"/>
                </a:solidFill>
                <a:latin typeface="Arial" charset="0"/>
                <a:cs typeface="Arial" charset="0"/>
              </a:rPr>
              <a:t>Хам сэдэв</a:t>
            </a:r>
            <a:r>
              <a:rPr lang="en-US" sz="2800">
                <a:solidFill>
                  <a:schemeClr val="bg1"/>
                </a:solidFill>
                <a:latin typeface="Arial" charset="0"/>
                <a:cs typeface="Arial" charset="0"/>
              </a:rPr>
              <a:t>: </a:t>
            </a:r>
            <a:r>
              <a:rPr lang="mn-MN" sz="2800">
                <a:solidFill>
                  <a:schemeClr val="bg1"/>
                </a:solidFill>
                <a:latin typeface="Arial" charset="0"/>
                <a:cs typeface="Arial" charset="0"/>
              </a:rPr>
              <a:t>Цөлийн үеэр бичигдсэн</a:t>
            </a:r>
            <a:r>
              <a:rPr lang="en-US" sz="2800">
                <a:solidFill>
                  <a:schemeClr val="bg1"/>
                </a:solidFill>
                <a:latin typeface="Arial" charset="0"/>
                <a:cs typeface="Arial" charset="0"/>
              </a:rPr>
              <a:t> (605-536 </a:t>
            </a:r>
            <a:r>
              <a:rPr lang="mn-MN" sz="2000">
                <a:solidFill>
                  <a:schemeClr val="bg1"/>
                </a:solidFill>
                <a:latin typeface="Arial" charset="0"/>
                <a:cs typeface="Arial" charset="0"/>
              </a:rPr>
              <a:t>МЭӨ</a:t>
            </a:r>
            <a:r>
              <a:rPr lang="en-US" sz="2800">
                <a:solidFill>
                  <a:schemeClr val="bg1"/>
                </a:solidFill>
                <a:latin typeface="Arial" charset="0"/>
                <a:cs typeface="Arial" charset="0"/>
              </a:rPr>
              <a:t>)</a:t>
            </a:r>
          </a:p>
          <a:p>
            <a:pPr marL="342900" indent="-342900" algn="l">
              <a:spcBef>
                <a:spcPct val="20000"/>
              </a:spcBef>
            </a:pPr>
            <a:endParaRPr lang="en-US" sz="2800">
              <a:solidFill>
                <a:schemeClr val="bg1"/>
              </a:solidFill>
              <a:latin typeface="Arial" charset="0"/>
              <a:cs typeface="Arial" charset="0"/>
            </a:endParaRPr>
          </a:p>
        </p:txBody>
      </p:sp>
      <p:sp>
        <p:nvSpPr>
          <p:cNvPr id="113679" name="Text Box 15"/>
          <p:cNvSpPr txBox="1">
            <a:spLocks noChangeArrowheads="1"/>
          </p:cNvSpPr>
          <p:nvPr/>
        </p:nvSpPr>
        <p:spPr bwMode="auto">
          <a:xfrm>
            <a:off x="8458200" y="76200"/>
            <a:ext cx="533400" cy="400050"/>
          </a:xfrm>
          <a:prstGeom prst="rect">
            <a:avLst/>
          </a:prstGeom>
          <a:solidFill>
            <a:schemeClr val="tx1"/>
          </a:solidFill>
          <a:ln w="12700" cap="sq">
            <a:noFill/>
            <a:miter lim="800000"/>
            <a:headEnd type="none" w="sm" len="sm"/>
            <a:tailEnd type="none" w="sm" len="sm"/>
          </a:ln>
          <a:effectLst>
            <a:outerShdw blurRad="63500" dist="38099" dir="2700000" algn="ctr" rotWithShape="0">
              <a:srgbClr val="343434">
                <a:alpha val="74997"/>
              </a:srgbClr>
            </a:outerShdw>
          </a:effectLst>
        </p:spPr>
        <p:txBody>
          <a:bodyPr>
            <a:spAutoFit/>
          </a:bodyPr>
          <a:lstStyle/>
          <a:p>
            <a:pPr algn="l">
              <a:spcBef>
                <a:spcPct val="50000"/>
              </a:spcBef>
              <a:defRPr/>
            </a:pPr>
            <a:r>
              <a:rPr lang="en-US" sz="2000" b="1">
                <a:solidFill>
                  <a:schemeClr val="bg1"/>
                </a:solidFill>
                <a:latin typeface="Arial"/>
                <a:ea typeface="+mn-ea"/>
                <a:cs typeface="Arial"/>
              </a:rPr>
              <a:t>48</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6258" name="Rectangle 38"/>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charset="0"/>
              <a:cs typeface="Arial" charset="0"/>
            </a:endParaRPr>
          </a:p>
        </p:txBody>
      </p:sp>
      <p:sp>
        <p:nvSpPr>
          <p:cNvPr id="96259"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54276"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54277"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96262" name="Text Box 6"/>
          <p:cNvSpPr txBox="1">
            <a:spLocks noChangeArrowheads="1"/>
          </p:cNvSpPr>
          <p:nvPr/>
        </p:nvSpPr>
        <p:spPr bwMode="auto">
          <a:xfrm>
            <a:off x="152400" y="31242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mn-MN" sz="1800" b="1">
                <a:latin typeface="Arial" charset="0"/>
                <a:cs typeface="Arial" charset="0"/>
              </a:rPr>
              <a:t>Газрын дундад тэнгис</a:t>
            </a:r>
            <a:endParaRPr lang="en-US" sz="2000">
              <a:latin typeface="Arial" charset="0"/>
              <a:cs typeface="Arial" charset="0"/>
            </a:endParaRPr>
          </a:p>
        </p:txBody>
      </p:sp>
      <p:sp>
        <p:nvSpPr>
          <p:cNvPr id="54279" name="Text Box 7"/>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mn-MN" sz="2800" b="1">
                <a:latin typeface="Arial" charset="0"/>
                <a:cs typeface="Arial" charset="0"/>
              </a:rPr>
              <a:t>Сири</a:t>
            </a:r>
            <a:endParaRPr lang="en-US" sz="2000">
              <a:effectLst>
                <a:outerShdw blurRad="38100" dist="38100" dir="2700000" algn="tl">
                  <a:srgbClr val="000000"/>
                </a:outerShdw>
              </a:effectLst>
              <a:latin typeface="Arial" charset="0"/>
              <a:cs typeface="Arial" charset="0"/>
            </a:endParaRPr>
          </a:p>
        </p:txBody>
      </p:sp>
      <p:sp>
        <p:nvSpPr>
          <p:cNvPr id="54280" name="Text Box 8"/>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mn-MN" sz="2800" b="1">
                <a:latin typeface="Arial" charset="0"/>
                <a:cs typeface="Arial" charset="0"/>
              </a:rPr>
              <a:t>Египт</a:t>
            </a:r>
            <a:endParaRPr lang="en-US" sz="2000">
              <a:effectLst>
                <a:outerShdw blurRad="38100" dist="38100" dir="2700000" algn="tl">
                  <a:srgbClr val="000000"/>
                </a:outerShdw>
              </a:effectLst>
              <a:latin typeface="Arial" charset="0"/>
              <a:cs typeface="Arial" charset="0"/>
            </a:endParaRPr>
          </a:p>
        </p:txBody>
      </p:sp>
      <p:sp>
        <p:nvSpPr>
          <p:cNvPr id="96265"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96266"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grpSp>
        <p:nvGrpSpPr>
          <p:cNvPr id="96267" name="Group 11"/>
          <p:cNvGrpSpPr>
            <a:grpSpLocks/>
          </p:cNvGrpSpPr>
          <p:nvPr/>
        </p:nvGrpSpPr>
        <p:grpSpPr bwMode="auto">
          <a:xfrm>
            <a:off x="3330575" y="1193800"/>
            <a:ext cx="5203825" cy="4292600"/>
            <a:chOff x="2002" y="992"/>
            <a:chExt cx="3278" cy="2704"/>
          </a:xfrm>
        </p:grpSpPr>
        <p:sp>
          <p:nvSpPr>
            <p:cNvPr id="96291" name="Freeform 12"/>
            <p:cNvSpPr>
              <a:spLocks/>
            </p:cNvSpPr>
            <p:nvPr/>
          </p:nvSpPr>
          <p:spPr bwMode="auto">
            <a:xfrm>
              <a:off x="3474" y="1152"/>
              <a:ext cx="1806" cy="2544"/>
            </a:xfrm>
            <a:custGeom>
              <a:avLst/>
              <a:gdLst>
                <a:gd name="T0" fmla="*/ 16885 w 1556"/>
                <a:gd name="T1" fmla="*/ 85906 h 2012"/>
                <a:gd name="T2" fmla="*/ 14628 w 1556"/>
                <a:gd name="T3" fmla="*/ 81452 h 2012"/>
                <a:gd name="T4" fmla="*/ 13652 w 1556"/>
                <a:gd name="T5" fmla="*/ 78921 h 2012"/>
                <a:gd name="T6" fmla="*/ 13500 w 1556"/>
                <a:gd name="T7" fmla="*/ 73882 h 2012"/>
                <a:gd name="T8" fmla="*/ 13022 w 1556"/>
                <a:gd name="T9" fmla="*/ 72609 h 2012"/>
                <a:gd name="T10" fmla="*/ 12057 w 1556"/>
                <a:gd name="T11" fmla="*/ 69450 h 2012"/>
                <a:gd name="T12" fmla="*/ 11568 w 1556"/>
                <a:gd name="T13" fmla="*/ 65638 h 2012"/>
                <a:gd name="T14" fmla="*/ 10609 w 1556"/>
                <a:gd name="T15" fmla="*/ 59344 h 2012"/>
                <a:gd name="T16" fmla="*/ 10453 w 1556"/>
                <a:gd name="T17" fmla="*/ 57425 h 2012"/>
                <a:gd name="T18" fmla="*/ 9476 w 1556"/>
                <a:gd name="T19" fmla="*/ 55524 h 2012"/>
                <a:gd name="T20" fmla="*/ 7875 w 1556"/>
                <a:gd name="T21" fmla="*/ 39068 h 2012"/>
                <a:gd name="T22" fmla="*/ 7378 w 1556"/>
                <a:gd name="T23" fmla="*/ 36615 h 2012"/>
                <a:gd name="T24" fmla="*/ 7075 w 1556"/>
                <a:gd name="T25" fmla="*/ 34665 h 2012"/>
                <a:gd name="T26" fmla="*/ 6100 w 1556"/>
                <a:gd name="T27" fmla="*/ 32124 h 2012"/>
                <a:gd name="T28" fmla="*/ 4349 w 1556"/>
                <a:gd name="T29" fmla="*/ 27064 h 2012"/>
                <a:gd name="T30" fmla="*/ 3537 w 1556"/>
                <a:gd name="T31" fmla="*/ 23296 h 2012"/>
                <a:gd name="T32" fmla="*/ 2896 w 1556"/>
                <a:gd name="T33" fmla="*/ 16942 h 2012"/>
                <a:gd name="T34" fmla="*/ 2240 w 1556"/>
                <a:gd name="T35" fmla="*/ 13193 h 2012"/>
                <a:gd name="T36" fmla="*/ 1443 w 1556"/>
                <a:gd name="T37" fmla="*/ 6246 h 2012"/>
                <a:gd name="T38" fmla="*/ 0 w 1556"/>
                <a:gd name="T39" fmla="*/ 1782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292"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4286"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4287"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4288"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4289" name="Text Box 17"/>
          <p:cNvSpPr txBox="1">
            <a:spLocks noChangeArrowheads="1"/>
          </p:cNvSpPr>
          <p:nvPr/>
        </p:nvSpPr>
        <p:spPr bwMode="auto">
          <a:xfrm>
            <a:off x="2057400" y="13716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mn-MN" sz="2800" b="1">
                <a:effectLst>
                  <a:outerShdw blurRad="38100" dist="38100" dir="2700000" algn="tl">
                    <a:srgbClr val="000000"/>
                  </a:outerShdw>
                </a:effectLst>
                <a:latin typeface="Arial" charset="0"/>
                <a:cs typeface="Arial" charset="0"/>
              </a:rPr>
              <a:t>Вавилоны өргөжилт</a:t>
            </a:r>
            <a:endParaRPr lang="en-US" sz="2000">
              <a:effectLst>
                <a:outerShdw blurRad="38100" dist="38100" dir="2700000" algn="tl">
                  <a:srgbClr val="000000"/>
                </a:outerShdw>
              </a:effectLst>
              <a:latin typeface="Arial" charset="0"/>
              <a:cs typeface="Arial" charset="0"/>
            </a:endParaRPr>
          </a:p>
        </p:txBody>
      </p:sp>
      <p:sp>
        <p:nvSpPr>
          <p:cNvPr id="54290"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96273" name="Group 19"/>
          <p:cNvGrpSpPr>
            <a:grpSpLocks/>
          </p:cNvGrpSpPr>
          <p:nvPr/>
        </p:nvGrpSpPr>
        <p:grpSpPr bwMode="auto">
          <a:xfrm>
            <a:off x="2574925" y="4003675"/>
            <a:ext cx="168275" cy="1227138"/>
            <a:chOff x="1046" y="2763"/>
            <a:chExt cx="106" cy="773"/>
          </a:xfrm>
        </p:grpSpPr>
        <p:sp>
          <p:nvSpPr>
            <p:cNvPr id="96288"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96289"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96290"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54295" name="Text Box 23"/>
          <p:cNvSpPr txBox="1">
            <a:spLocks noChangeArrowheads="1"/>
          </p:cNvSpPr>
          <p:nvPr/>
        </p:nvSpPr>
        <p:spPr bwMode="auto">
          <a:xfrm>
            <a:off x="2286000" y="3962400"/>
            <a:ext cx="1493838"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mn-MN" sz="2800" b="1">
                <a:latin typeface="Arial" charset="0"/>
                <a:cs typeface="Arial" charset="0"/>
              </a:rPr>
              <a:t>Израйл</a:t>
            </a:r>
            <a:endParaRPr lang="en-US" sz="2000">
              <a:effectLst>
                <a:outerShdw blurRad="38100" dist="38100" dir="2700000" algn="tl">
                  <a:srgbClr val="000000"/>
                </a:outerShdw>
              </a:effectLst>
              <a:latin typeface="Arial" charset="0"/>
              <a:cs typeface="Arial" charset="0"/>
            </a:endParaRPr>
          </a:p>
        </p:txBody>
      </p:sp>
      <p:sp>
        <p:nvSpPr>
          <p:cNvPr id="96275"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96276" name="Text Box 25"/>
          <p:cNvSpPr txBox="1">
            <a:spLocks noChangeArrowheads="1"/>
          </p:cNvSpPr>
          <p:nvPr/>
        </p:nvSpPr>
        <p:spPr bwMode="auto">
          <a:xfrm>
            <a:off x="8001000" y="5638800"/>
            <a:ext cx="1323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mn-MN" sz="1800" b="1">
                <a:latin typeface="Arial" charset="0"/>
                <a:cs typeface="Arial" charset="0"/>
              </a:rPr>
              <a:t>Персийн булан</a:t>
            </a:r>
            <a:endParaRPr lang="en-US" sz="2000">
              <a:latin typeface="Arial" charset="0"/>
              <a:cs typeface="Arial" charset="0"/>
            </a:endParaRPr>
          </a:p>
        </p:txBody>
      </p:sp>
      <p:sp>
        <p:nvSpPr>
          <p:cNvPr id="54299" name="AutoShape 27"/>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0" name="AutoShape 28"/>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54301" name="Text Box 2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mn-MN" sz="2800" b="1">
                <a:latin typeface="Arial" charset="0"/>
                <a:cs typeface="Arial" charset="0"/>
              </a:rPr>
              <a:t>Иуда</a:t>
            </a:r>
            <a:endParaRPr lang="en-US" sz="2000">
              <a:effectLst>
                <a:outerShdw blurRad="38100" dist="38100" dir="2700000" algn="tl">
                  <a:srgbClr val="000000"/>
                </a:outerShdw>
              </a:effectLst>
              <a:latin typeface="Arial" charset="0"/>
              <a:cs typeface="Arial" charset="0"/>
            </a:endParaRPr>
          </a:p>
        </p:txBody>
      </p:sp>
      <p:sp>
        <p:nvSpPr>
          <p:cNvPr id="54302" name="AutoShape 30"/>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3" name="Freeform 31"/>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54304" name="Text Box 32"/>
          <p:cNvSpPr txBox="1">
            <a:spLocks noChangeArrowheads="1"/>
          </p:cNvSpPr>
          <p:nvPr/>
        </p:nvSpPr>
        <p:spPr bwMode="auto">
          <a:xfrm>
            <a:off x="4953000" y="3276600"/>
            <a:ext cx="2211388"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mn-MN" sz="3600" b="1">
                <a:latin typeface="Arial" charset="0"/>
                <a:cs typeface="Arial" charset="0"/>
              </a:rPr>
              <a:t>Вавилон</a:t>
            </a:r>
            <a:endParaRPr lang="en-US" b="1">
              <a:effectLst>
                <a:outerShdw blurRad="38100" dist="38100" dir="2700000" algn="tl">
                  <a:srgbClr val="000000"/>
                </a:outerShdw>
              </a:effectLst>
              <a:latin typeface="Arial" charset="0"/>
              <a:cs typeface="Arial" charset="0"/>
            </a:endParaRPr>
          </a:p>
        </p:txBody>
      </p:sp>
      <p:sp>
        <p:nvSpPr>
          <p:cNvPr id="54305" name="Text Box 33"/>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sz="2800" b="1">
                <a:latin typeface="Arial" charset="0"/>
                <a:cs typeface="Arial" charset="0"/>
              </a:rPr>
              <a:t>586 </a:t>
            </a:r>
            <a:r>
              <a:rPr lang="mn-MN" sz="2000" b="1">
                <a:latin typeface="Arial" charset="0"/>
                <a:cs typeface="Arial" charset="0"/>
              </a:rPr>
              <a:t>МЭӨ</a:t>
            </a:r>
            <a:endParaRPr lang="en-US" sz="2000">
              <a:effectLst>
                <a:outerShdw blurRad="38100" dist="38100" dir="2700000" algn="tl">
                  <a:srgbClr val="000000"/>
                </a:outerShdw>
              </a:effectLst>
              <a:latin typeface="Arial" charset="0"/>
              <a:cs typeface="Arial" charset="0"/>
            </a:endParaRPr>
          </a:p>
        </p:txBody>
      </p:sp>
      <p:sp>
        <p:nvSpPr>
          <p:cNvPr id="54306" name="AutoShape 34"/>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7" name="Text Box 35"/>
          <p:cNvSpPr txBox="1">
            <a:spLocks noChangeArrowheads="1"/>
          </p:cNvSpPr>
          <p:nvPr/>
        </p:nvSpPr>
        <p:spPr bwMode="auto">
          <a:xfrm>
            <a:off x="5486400" y="1889125"/>
            <a:ext cx="205740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mn-MN" sz="3600" b="1">
                <a:latin typeface="Arial" charset="0"/>
                <a:cs typeface="Arial" charset="0"/>
              </a:rPr>
              <a:t>Ниневе</a:t>
            </a:r>
            <a:endParaRPr lang="en-US" b="1">
              <a:effectLst>
                <a:outerShdw blurRad="38100" dist="38100" dir="2700000" algn="tl">
                  <a:srgbClr val="000000"/>
                </a:outerShdw>
              </a:effectLst>
              <a:latin typeface="Arial" charset="0"/>
              <a:cs typeface="Arial" charset="0"/>
            </a:endParaRPr>
          </a:p>
        </p:txBody>
      </p:sp>
      <p:sp>
        <p:nvSpPr>
          <p:cNvPr id="96286" name="Text Box 3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sz="2000">
                <a:latin typeface="Arial" charset="0"/>
                <a:cs typeface="Arial" charset="0"/>
              </a:rPr>
              <a:t>50</a:t>
            </a:r>
          </a:p>
        </p:txBody>
      </p:sp>
      <p:sp>
        <p:nvSpPr>
          <p:cNvPr id="96287" name="Rectangle 37"/>
          <p:cNvSpPr>
            <a:spLocks noGrp="1" noChangeArrowheads="1"/>
          </p:cNvSpPr>
          <p:nvPr>
            <p:ph type="title" idx="4294967295"/>
          </p:nvPr>
        </p:nvSpPr>
        <p:spPr>
          <a:xfrm>
            <a:off x="762000" y="0"/>
            <a:ext cx="7772400" cy="1143000"/>
          </a:xfrm>
        </p:spPr>
        <p:txBody>
          <a:bodyPr/>
          <a:lstStyle/>
          <a:p>
            <a:pPr eaLnBrk="1" hangingPunct="1"/>
            <a:r>
              <a:rPr lang="mn-MN" sz="4800" b="1">
                <a:solidFill>
                  <a:srgbClr val="CCFF33"/>
                </a:solidFill>
                <a:latin typeface="Arial" charset="0"/>
                <a:ea typeface="MS PGothic" charset="0"/>
              </a:rPr>
              <a:t>Вавилоны хаанчлал</a:t>
            </a:r>
            <a:endParaRPr lang="en-US" sz="4800" b="1">
              <a:solidFill>
                <a:srgbClr val="CCFF33"/>
              </a:solidFill>
              <a:latin typeface="Arial" charset="0"/>
              <a:ea typeface="MS P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4299"/>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4304"/>
                                        </p:tgtEl>
                                        <p:attrNameLst>
                                          <p:attrName>style.visibility</p:attrName>
                                        </p:attrNameLst>
                                      </p:cBhvr>
                                      <p:to>
                                        <p:strVal val="visible"/>
                                      </p:to>
                                    </p:set>
                                    <p:anim calcmode="lin" valueType="num">
                                      <p:cBhvr>
                                        <p:cTn id="10" dur="1000" fill="hold"/>
                                        <p:tgtEl>
                                          <p:spTgt spid="54304"/>
                                        </p:tgtEl>
                                        <p:attrNameLst>
                                          <p:attrName>ppt_w</p:attrName>
                                        </p:attrNameLst>
                                      </p:cBhvr>
                                      <p:tavLst>
                                        <p:tav tm="0">
                                          <p:val>
                                            <p:fltVal val="0"/>
                                          </p:val>
                                        </p:tav>
                                        <p:tav tm="100000">
                                          <p:val>
                                            <p:strVal val="#ppt_w"/>
                                          </p:val>
                                        </p:tav>
                                      </p:tavLst>
                                    </p:anim>
                                    <p:anim calcmode="lin" valueType="num">
                                      <p:cBhvr>
                                        <p:cTn id="11" dur="1000" fill="hold"/>
                                        <p:tgtEl>
                                          <p:spTgt spid="54304"/>
                                        </p:tgtEl>
                                        <p:attrNameLst>
                                          <p:attrName>ppt_h</p:attrName>
                                        </p:attrNameLst>
                                      </p:cBhvr>
                                      <p:tavLst>
                                        <p:tav tm="0">
                                          <p:val>
                                            <p:fltVal val="0"/>
                                          </p:val>
                                        </p:tav>
                                        <p:tav tm="100000">
                                          <p:val>
                                            <p:strVal val="#ppt_h"/>
                                          </p:val>
                                        </p:tav>
                                      </p:tavLst>
                                    </p:anim>
                                    <p:anim calcmode="lin" valueType="num">
                                      <p:cBhvr>
                                        <p:cTn id="12" dur="1000" fill="hold"/>
                                        <p:tgtEl>
                                          <p:spTgt spid="54304"/>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4304"/>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4300"/>
                                        </p:tgtEl>
                                        <p:attrNameLst>
                                          <p:attrName>style.visibility</p:attrName>
                                        </p:attrNameLst>
                                      </p:cBhvr>
                                      <p:to>
                                        <p:strVal val="visible"/>
                                      </p:to>
                                    </p:set>
                                    <p:animEffect transition="in" filter="wipe(right)">
                                      <p:cBhvr>
                                        <p:cTn id="17" dur="500"/>
                                        <p:tgtEl>
                                          <p:spTgt spid="54300"/>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4306"/>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4307"/>
                                        </p:tgtEl>
                                        <p:attrNameLst>
                                          <p:attrName>style.visibility</p:attrName>
                                        </p:attrNameLst>
                                      </p:cBhvr>
                                      <p:to>
                                        <p:strVal val="visible"/>
                                      </p:to>
                                    </p:set>
                                    <p:anim calcmode="lin" valueType="num">
                                      <p:cBhvr>
                                        <p:cTn id="24" dur="1000" fill="hold"/>
                                        <p:tgtEl>
                                          <p:spTgt spid="54307"/>
                                        </p:tgtEl>
                                        <p:attrNameLst>
                                          <p:attrName>ppt_w</p:attrName>
                                        </p:attrNameLst>
                                      </p:cBhvr>
                                      <p:tavLst>
                                        <p:tav tm="0">
                                          <p:val>
                                            <p:fltVal val="0"/>
                                          </p:val>
                                        </p:tav>
                                        <p:tav tm="100000">
                                          <p:val>
                                            <p:strVal val="#ppt_w"/>
                                          </p:val>
                                        </p:tav>
                                      </p:tavLst>
                                    </p:anim>
                                    <p:anim calcmode="lin" valueType="num">
                                      <p:cBhvr>
                                        <p:cTn id="25" dur="1000" fill="hold"/>
                                        <p:tgtEl>
                                          <p:spTgt spid="54307"/>
                                        </p:tgtEl>
                                        <p:attrNameLst>
                                          <p:attrName>ppt_h</p:attrName>
                                        </p:attrNameLst>
                                      </p:cBhvr>
                                      <p:tavLst>
                                        <p:tav tm="0">
                                          <p:val>
                                            <p:fltVal val="0"/>
                                          </p:val>
                                        </p:tav>
                                        <p:tav tm="100000">
                                          <p:val>
                                            <p:strVal val="#ppt_h"/>
                                          </p:val>
                                        </p:tav>
                                      </p:tavLst>
                                    </p:anim>
                                    <p:anim calcmode="lin" valueType="num">
                                      <p:cBhvr>
                                        <p:cTn id="26" dur="1000" fill="hold"/>
                                        <p:tgtEl>
                                          <p:spTgt spid="5430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4307"/>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grpId="0" nodeType="afterEffect">
                                  <p:stCondLst>
                                    <p:cond delay="1000"/>
                                  </p:stCondLst>
                                  <p:childTnLst>
                                    <p:set>
                                      <p:cBhvr>
                                        <p:cTn id="30" dur="1" fill="hold">
                                          <p:stCondLst>
                                            <p:cond delay="0"/>
                                          </p:stCondLst>
                                        </p:cTn>
                                        <p:tgtEl>
                                          <p:spTgt spid="54303"/>
                                        </p:tgtEl>
                                        <p:attrNameLst>
                                          <p:attrName>style.visibility</p:attrName>
                                        </p:attrNameLst>
                                      </p:cBhvr>
                                      <p:to>
                                        <p:strVal val="visible"/>
                                      </p:to>
                                    </p:set>
                                    <p:animEffect transition="in" filter="box(out)">
                                      <p:cBhvr>
                                        <p:cTn id="31" dur="500"/>
                                        <p:tgtEl>
                                          <p:spTgt spid="54303"/>
                                        </p:tgtEl>
                                      </p:cBhvr>
                                    </p:animEffect>
                                  </p:childTnLst>
                                </p:cTn>
                              </p:par>
                            </p:childTnLst>
                          </p:cTn>
                        </p:par>
                        <p:par>
                          <p:cTn id="32" fill="hold" nodeType="afterGroup">
                            <p:stCondLst>
                              <p:cond delay="5000"/>
                            </p:stCondLst>
                            <p:childTnLst>
                              <p:par>
                                <p:cTn id="33" presetID="22" presetClass="entr" presetSubtype="2" fill="hold" grpId="0" nodeType="afterEffect">
                                  <p:stCondLst>
                                    <p:cond delay="0"/>
                                  </p:stCondLst>
                                  <p:childTnLst>
                                    <p:set>
                                      <p:cBhvr>
                                        <p:cTn id="34" dur="1" fill="hold">
                                          <p:stCondLst>
                                            <p:cond delay="0"/>
                                          </p:stCondLst>
                                        </p:cTn>
                                        <p:tgtEl>
                                          <p:spTgt spid="54286"/>
                                        </p:tgtEl>
                                        <p:attrNameLst>
                                          <p:attrName>style.visibility</p:attrName>
                                        </p:attrNameLst>
                                      </p:cBhvr>
                                      <p:to>
                                        <p:strVal val="visible"/>
                                      </p:to>
                                    </p:set>
                                    <p:animEffect transition="in" filter="wipe(right)">
                                      <p:cBhvr>
                                        <p:cTn id="35" dur="500"/>
                                        <p:tgtEl>
                                          <p:spTgt spid="54286"/>
                                        </p:tgtEl>
                                      </p:cBhvr>
                                    </p:animEffect>
                                  </p:childTnLst>
                                </p:cTn>
                              </p:par>
                            </p:childTnLst>
                          </p:cTn>
                        </p:par>
                        <p:par>
                          <p:cTn id="36" fill="hold" nodeType="afterGroup">
                            <p:stCondLst>
                              <p:cond delay="5500"/>
                            </p:stCondLst>
                            <p:childTnLst>
                              <p:par>
                                <p:cTn id="37" presetID="22" presetClass="entr" presetSubtype="2" fill="hold" grpId="0" nodeType="afterEffect">
                                  <p:stCondLst>
                                    <p:cond delay="1000"/>
                                  </p:stCondLst>
                                  <p:childTnLst>
                                    <p:set>
                                      <p:cBhvr>
                                        <p:cTn id="38" dur="1" fill="hold">
                                          <p:stCondLst>
                                            <p:cond delay="0"/>
                                          </p:stCondLst>
                                        </p:cTn>
                                        <p:tgtEl>
                                          <p:spTgt spid="54287"/>
                                        </p:tgtEl>
                                        <p:attrNameLst>
                                          <p:attrName>style.visibility</p:attrName>
                                        </p:attrNameLst>
                                      </p:cBhvr>
                                      <p:to>
                                        <p:strVal val="visible"/>
                                      </p:to>
                                    </p:set>
                                    <p:animEffect transition="in" filter="wipe(right)">
                                      <p:cBhvr>
                                        <p:cTn id="39" dur="500"/>
                                        <p:tgtEl>
                                          <p:spTgt spid="54287"/>
                                        </p:tgtEl>
                                      </p:cBhvr>
                                    </p:animEffect>
                                  </p:childTnLst>
                                </p:cTn>
                              </p:par>
                            </p:childTnLst>
                          </p:cTn>
                        </p:par>
                        <p:par>
                          <p:cTn id="40" fill="hold" nodeType="afterGroup">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54288"/>
                                        </p:tgtEl>
                                        <p:attrNameLst>
                                          <p:attrName>style.visibility</p:attrName>
                                        </p:attrNameLst>
                                      </p:cBhvr>
                                      <p:to>
                                        <p:strVal val="visible"/>
                                      </p:to>
                                    </p:set>
                                    <p:animEffect transition="in" filter="wipe(right)">
                                      <p:cBhvr>
                                        <p:cTn id="43" dur="500"/>
                                        <p:tgtEl>
                                          <p:spTgt spid="54288"/>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4289"/>
                                        </p:tgtEl>
                                        <p:attrNameLst>
                                          <p:attrName>style.visibility</p:attrName>
                                        </p:attrNameLst>
                                      </p:cBhvr>
                                      <p:to>
                                        <p:strVal val="visible"/>
                                      </p:to>
                                    </p:set>
                                    <p:animEffect transition="in" filter="blinds(horizontal)">
                                      <p:cBhvr>
                                        <p:cTn id="47" dur="500"/>
                                        <p:tgtEl>
                                          <p:spTgt spid="54289"/>
                                        </p:tgtEl>
                                      </p:cBhvr>
                                    </p:animEffect>
                                  </p:childTnLst>
                                </p:cTn>
                              </p:par>
                            </p:childTnLst>
                          </p:cTn>
                        </p:par>
                        <p:par>
                          <p:cTn id="48" fill="hold" nodeType="afterGroup">
                            <p:stCondLst>
                              <p:cond delay="8000"/>
                            </p:stCondLst>
                            <p:childTnLst>
                              <p:par>
                                <p:cTn id="49" presetID="9" presetClass="entr" presetSubtype="0" fill="hold" grpId="0" nodeType="afterEffect">
                                  <p:stCondLst>
                                    <p:cond delay="1000"/>
                                  </p:stCondLst>
                                  <p:childTnLst>
                                    <p:set>
                                      <p:cBhvr>
                                        <p:cTn id="50" dur="1" fill="hold">
                                          <p:stCondLst>
                                            <p:cond delay="0"/>
                                          </p:stCondLst>
                                        </p:cTn>
                                        <p:tgtEl>
                                          <p:spTgt spid="54276"/>
                                        </p:tgtEl>
                                        <p:attrNameLst>
                                          <p:attrName>style.visibility</p:attrName>
                                        </p:attrNameLst>
                                      </p:cBhvr>
                                      <p:to>
                                        <p:strVal val="visible"/>
                                      </p:to>
                                    </p:set>
                                    <p:animEffect transition="in" filter="dissolve">
                                      <p:cBhvr>
                                        <p:cTn id="51" dur="500"/>
                                        <p:tgtEl>
                                          <p:spTgt spid="54276"/>
                                        </p:tgtEl>
                                      </p:cBhvr>
                                    </p:animEffect>
                                  </p:childTnLst>
                                </p:cTn>
                              </p:par>
                            </p:childTnLst>
                          </p:cTn>
                        </p:par>
                        <p:par>
                          <p:cTn id="52" fill="hold" nodeType="afterGroup">
                            <p:stCondLst>
                              <p:cond delay="9500"/>
                            </p:stCondLst>
                            <p:childTnLst>
                              <p:par>
                                <p:cTn id="53" presetID="9" presetClass="entr" presetSubtype="0" fill="hold" grpId="0" nodeType="afterEffect">
                                  <p:stCondLst>
                                    <p:cond delay="0"/>
                                  </p:stCondLst>
                                  <p:childTnLst>
                                    <p:set>
                                      <p:cBhvr>
                                        <p:cTn id="54" dur="1" fill="hold">
                                          <p:stCondLst>
                                            <p:cond delay="0"/>
                                          </p:stCondLst>
                                        </p:cTn>
                                        <p:tgtEl>
                                          <p:spTgt spid="54279"/>
                                        </p:tgtEl>
                                        <p:attrNameLst>
                                          <p:attrName>style.visibility</p:attrName>
                                        </p:attrNameLst>
                                      </p:cBhvr>
                                      <p:to>
                                        <p:strVal val="visible"/>
                                      </p:to>
                                    </p:set>
                                    <p:animEffect transition="in" filter="dissolve">
                                      <p:cBhvr>
                                        <p:cTn id="55" dur="500"/>
                                        <p:tgtEl>
                                          <p:spTgt spid="54279"/>
                                        </p:tgtEl>
                                      </p:cBhvr>
                                    </p:animEffect>
                                  </p:childTnLst>
                                </p:cTn>
                              </p:par>
                            </p:childTnLst>
                          </p:cTn>
                        </p:par>
                        <p:par>
                          <p:cTn id="56" fill="hold" nodeType="afterGroup">
                            <p:stCondLst>
                              <p:cond delay="10000"/>
                            </p:stCondLst>
                            <p:childTnLst>
                              <p:par>
                                <p:cTn id="57" presetID="9" presetClass="entr" presetSubtype="0" fill="hold" grpId="0" nodeType="afterEffect">
                                  <p:stCondLst>
                                    <p:cond delay="1000"/>
                                  </p:stCondLst>
                                  <p:childTnLst>
                                    <p:set>
                                      <p:cBhvr>
                                        <p:cTn id="58" dur="1" fill="hold">
                                          <p:stCondLst>
                                            <p:cond delay="0"/>
                                          </p:stCondLst>
                                        </p:cTn>
                                        <p:tgtEl>
                                          <p:spTgt spid="54290"/>
                                        </p:tgtEl>
                                        <p:attrNameLst>
                                          <p:attrName>style.visibility</p:attrName>
                                        </p:attrNameLst>
                                      </p:cBhvr>
                                      <p:to>
                                        <p:strVal val="visible"/>
                                      </p:to>
                                    </p:set>
                                    <p:animEffect transition="in" filter="dissolve">
                                      <p:cBhvr>
                                        <p:cTn id="59" dur="500"/>
                                        <p:tgtEl>
                                          <p:spTgt spid="54290"/>
                                        </p:tgtEl>
                                      </p:cBhvr>
                                    </p:animEffect>
                                  </p:childTnLst>
                                </p:cTn>
                              </p:par>
                            </p:childTnLst>
                          </p:cTn>
                        </p:par>
                        <p:par>
                          <p:cTn id="60" fill="hold" nodeType="afterGroup">
                            <p:stCondLst>
                              <p:cond delay="11500"/>
                            </p:stCondLst>
                            <p:childTnLst>
                              <p:par>
                                <p:cTn id="61" presetID="9" presetClass="entr" presetSubtype="0" fill="hold" grpId="0" nodeType="afterEffect">
                                  <p:stCondLst>
                                    <p:cond delay="0"/>
                                  </p:stCondLst>
                                  <p:childTnLst>
                                    <p:set>
                                      <p:cBhvr>
                                        <p:cTn id="62" dur="1" fill="hold">
                                          <p:stCondLst>
                                            <p:cond delay="0"/>
                                          </p:stCondLst>
                                        </p:cTn>
                                        <p:tgtEl>
                                          <p:spTgt spid="54295"/>
                                        </p:tgtEl>
                                        <p:attrNameLst>
                                          <p:attrName>style.visibility</p:attrName>
                                        </p:attrNameLst>
                                      </p:cBhvr>
                                      <p:to>
                                        <p:strVal val="visible"/>
                                      </p:to>
                                    </p:set>
                                    <p:animEffect transition="in" filter="dissolve">
                                      <p:cBhvr>
                                        <p:cTn id="63" dur="500"/>
                                        <p:tgtEl>
                                          <p:spTgt spid="54295"/>
                                        </p:tgtEl>
                                      </p:cBhvr>
                                    </p:animEffect>
                                  </p:childTnLst>
                                </p:cTn>
                              </p:par>
                            </p:childTnLst>
                          </p:cTn>
                        </p:par>
                        <p:par>
                          <p:cTn id="64" fill="hold" nodeType="afterGroup">
                            <p:stCondLst>
                              <p:cond delay="12000"/>
                            </p:stCondLst>
                            <p:childTnLst>
                              <p:par>
                                <p:cTn id="65" presetID="9" presetClass="entr" presetSubtype="0" fill="hold" grpId="0" nodeType="afterEffect">
                                  <p:stCondLst>
                                    <p:cond delay="1000"/>
                                  </p:stCondLst>
                                  <p:childTnLst>
                                    <p:set>
                                      <p:cBhvr>
                                        <p:cTn id="66" dur="1" fill="hold">
                                          <p:stCondLst>
                                            <p:cond delay="0"/>
                                          </p:stCondLst>
                                        </p:cTn>
                                        <p:tgtEl>
                                          <p:spTgt spid="54277"/>
                                        </p:tgtEl>
                                        <p:attrNameLst>
                                          <p:attrName>style.visibility</p:attrName>
                                        </p:attrNameLst>
                                      </p:cBhvr>
                                      <p:to>
                                        <p:strVal val="visible"/>
                                      </p:to>
                                    </p:set>
                                    <p:animEffect transition="in" filter="dissolve">
                                      <p:cBhvr>
                                        <p:cTn id="67" dur="500"/>
                                        <p:tgtEl>
                                          <p:spTgt spid="54277"/>
                                        </p:tgtEl>
                                      </p:cBhvr>
                                    </p:animEffect>
                                  </p:childTnLst>
                                </p:cTn>
                              </p:par>
                            </p:childTnLst>
                          </p:cTn>
                        </p:par>
                        <p:par>
                          <p:cTn id="68" fill="hold" nodeType="afterGroup">
                            <p:stCondLst>
                              <p:cond delay="13500"/>
                            </p:stCondLst>
                            <p:childTnLst>
                              <p:par>
                                <p:cTn id="69" presetID="9" presetClass="entr" presetSubtype="0" fill="hold" grpId="0" nodeType="afterEffect">
                                  <p:stCondLst>
                                    <p:cond delay="0"/>
                                  </p:stCondLst>
                                  <p:childTnLst>
                                    <p:set>
                                      <p:cBhvr>
                                        <p:cTn id="70" dur="1" fill="hold">
                                          <p:stCondLst>
                                            <p:cond delay="0"/>
                                          </p:stCondLst>
                                        </p:cTn>
                                        <p:tgtEl>
                                          <p:spTgt spid="54301"/>
                                        </p:tgtEl>
                                        <p:attrNameLst>
                                          <p:attrName>style.visibility</p:attrName>
                                        </p:attrNameLst>
                                      </p:cBhvr>
                                      <p:to>
                                        <p:strVal val="visible"/>
                                      </p:to>
                                    </p:set>
                                    <p:animEffect transition="in" filter="dissolve">
                                      <p:cBhvr>
                                        <p:cTn id="71" dur="500"/>
                                        <p:tgtEl>
                                          <p:spTgt spid="54301"/>
                                        </p:tgtEl>
                                      </p:cBhvr>
                                    </p:animEffect>
                                  </p:childTnLst>
                                </p:cTn>
                              </p:par>
                            </p:childTnLst>
                          </p:cTn>
                        </p:par>
                        <p:par>
                          <p:cTn id="72" fill="hold" nodeType="afterGroup">
                            <p:stCondLst>
                              <p:cond delay="14000"/>
                            </p:stCondLst>
                            <p:childTnLst>
                              <p:par>
                                <p:cTn id="73" presetID="22" presetClass="entr" presetSubtype="8" fill="hold" grpId="0" nodeType="afterEffect">
                                  <p:stCondLst>
                                    <p:cond delay="2000"/>
                                  </p:stCondLst>
                                  <p:childTnLst>
                                    <p:set>
                                      <p:cBhvr>
                                        <p:cTn id="74" dur="1" fill="hold">
                                          <p:stCondLst>
                                            <p:cond delay="0"/>
                                          </p:stCondLst>
                                        </p:cTn>
                                        <p:tgtEl>
                                          <p:spTgt spid="54302"/>
                                        </p:tgtEl>
                                        <p:attrNameLst>
                                          <p:attrName>style.visibility</p:attrName>
                                        </p:attrNameLst>
                                      </p:cBhvr>
                                      <p:to>
                                        <p:strVal val="visible"/>
                                      </p:to>
                                    </p:set>
                                    <p:animEffect transition="in" filter="wipe(left)">
                                      <p:cBhvr>
                                        <p:cTn id="75" dur="500"/>
                                        <p:tgtEl>
                                          <p:spTgt spid="54302"/>
                                        </p:tgtEl>
                                      </p:cBhvr>
                                    </p:animEffect>
                                  </p:childTnLst>
                                </p:cTn>
                              </p:par>
                            </p:childTnLst>
                          </p:cTn>
                        </p:par>
                        <p:par>
                          <p:cTn id="76" fill="hold" nodeType="afterGroup">
                            <p:stCondLst>
                              <p:cond delay="16500"/>
                            </p:stCondLst>
                            <p:childTnLst>
                              <p:par>
                                <p:cTn id="77" presetID="9" presetClass="entr" presetSubtype="0" fill="hold" grpId="0" nodeType="afterEffect">
                                  <p:stCondLst>
                                    <p:cond delay="0"/>
                                  </p:stCondLst>
                                  <p:childTnLst>
                                    <p:set>
                                      <p:cBhvr>
                                        <p:cTn id="78" dur="1" fill="hold">
                                          <p:stCondLst>
                                            <p:cond delay="0"/>
                                          </p:stCondLst>
                                        </p:cTn>
                                        <p:tgtEl>
                                          <p:spTgt spid="54305"/>
                                        </p:tgtEl>
                                        <p:attrNameLst>
                                          <p:attrName>style.visibility</p:attrName>
                                        </p:attrNameLst>
                                      </p:cBhvr>
                                      <p:to>
                                        <p:strVal val="visible"/>
                                      </p:to>
                                    </p:set>
                                    <p:animEffect transition="in" filter="dissolve">
                                      <p:cBhvr>
                                        <p:cTn id="79" dur="500"/>
                                        <p:tgtEl>
                                          <p:spTgt spid="5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54277" grpId="0" animBg="1"/>
      <p:bldP spid="54279" grpId="0" autoUpdateAnimBg="0"/>
      <p:bldP spid="54286" grpId="0" animBg="1"/>
      <p:bldP spid="54287" grpId="0" animBg="1"/>
      <p:bldP spid="54288" grpId="0" animBg="1"/>
      <p:bldP spid="54289" grpId="0" autoUpdateAnimBg="0"/>
      <p:bldP spid="54290" grpId="0" animBg="1"/>
      <p:bldP spid="54295" grpId="0" autoUpdateAnimBg="0"/>
      <p:bldP spid="54299" grpId="0" animBg="1"/>
      <p:bldP spid="54300" grpId="0" animBg="1"/>
      <p:bldP spid="54301" grpId="0" autoUpdateAnimBg="0"/>
      <p:bldP spid="54302" grpId="0" animBg="1"/>
      <p:bldP spid="54303" grpId="0" animBg="1"/>
      <p:bldP spid="54304" grpId="0" autoUpdateAnimBg="0"/>
      <p:bldP spid="54305" grpId="0" autoUpdateAnimBg="0"/>
      <p:bldP spid="54306" grpId="0" animBg="1"/>
      <p:bldP spid="5430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descr="Babylon"/>
          <p:cNvPicPr>
            <a:picLocks noChangeAspect="1" noChangeArrowheads="1"/>
          </p:cNvPicPr>
          <p:nvPr/>
        </p:nvPicPr>
        <p:blipFill>
          <a:blip r:embed="rId3">
            <a:extLst>
              <a:ext uri="{28A0092B-C50C-407E-A947-70E740481C1C}">
                <a14:useLocalDpi xmlns:a14="http://schemas.microsoft.com/office/drawing/2010/main" val="0"/>
              </a:ext>
            </a:extLst>
          </a:blip>
          <a:srcRect l="3101" t="211" r="13843" b="9071"/>
          <a:stretch>
            <a:fillRect/>
          </a:stretch>
        </p:blipFill>
        <p:spPr bwMode="auto">
          <a:xfrm>
            <a:off x="7620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5"/>
          <p:cNvSpPr txBox="1">
            <a:spLocks noChangeArrowheads="1"/>
          </p:cNvSpPr>
          <p:nvPr/>
        </p:nvSpPr>
        <p:spPr bwMode="auto">
          <a:xfrm>
            <a:off x="8458200" y="76200"/>
            <a:ext cx="53340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latin typeface="Arial" charset="0"/>
                <a:cs typeface="Arial" charset="0"/>
              </a:rPr>
              <a:t>50</a:t>
            </a:r>
          </a:p>
        </p:txBody>
      </p:sp>
      <p:sp>
        <p:nvSpPr>
          <p:cNvPr id="98308" name="Rectangle 11"/>
          <p:cNvSpPr>
            <a:spLocks noChangeArrowheads="1"/>
          </p:cNvSpPr>
          <p:nvPr/>
        </p:nvSpPr>
        <p:spPr bwMode="auto">
          <a:xfrm>
            <a:off x="6858000" y="3657600"/>
            <a:ext cx="2286000" cy="3429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98309" name="Rectangle 13"/>
          <p:cNvSpPr>
            <a:spLocks noChangeArrowheads="1"/>
          </p:cNvSpPr>
          <p:nvPr/>
        </p:nvSpPr>
        <p:spPr bwMode="auto">
          <a:xfrm>
            <a:off x="0" y="0"/>
            <a:ext cx="2667000" cy="7162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98310" name="Rectangle 2"/>
          <p:cNvSpPr>
            <a:spLocks noGrp="1" noChangeArrowheads="1"/>
          </p:cNvSpPr>
          <p:nvPr>
            <p:ph type="title"/>
          </p:nvPr>
        </p:nvSpPr>
        <p:spPr>
          <a:xfrm>
            <a:off x="6372225" y="5057775"/>
            <a:ext cx="2719388" cy="2105025"/>
          </a:xfrm>
        </p:spPr>
        <p:txBody>
          <a:bodyPr/>
          <a:lstStyle/>
          <a:p>
            <a:pPr algn="r" eaLnBrk="1" hangingPunct="1"/>
            <a:r>
              <a:rPr lang="mn-MN" sz="3200" b="1">
                <a:solidFill>
                  <a:schemeClr val="bg1"/>
                </a:solidFill>
                <a:latin typeface="Arial" charset="0"/>
                <a:ea typeface="MS PGothic" charset="0"/>
              </a:rPr>
              <a:t>Вавилонд Даниелий</a:t>
            </a:r>
            <a:br>
              <a:rPr lang="mn-MN" sz="3200" b="1">
                <a:solidFill>
                  <a:schemeClr val="bg1"/>
                </a:solidFill>
                <a:latin typeface="Arial" charset="0"/>
                <a:ea typeface="MS PGothic" charset="0"/>
              </a:rPr>
            </a:br>
            <a:r>
              <a:rPr lang="mn-MN" sz="3200" b="1">
                <a:solidFill>
                  <a:schemeClr val="bg1"/>
                </a:solidFill>
                <a:latin typeface="Arial" charset="0"/>
                <a:ea typeface="MS PGothic" charset="0"/>
              </a:rPr>
              <a:t>эш үзүүллэг</a:t>
            </a:r>
            <a:endParaRPr lang="en-US" sz="3200" b="1">
              <a:solidFill>
                <a:schemeClr val="bg1"/>
              </a:solidFill>
              <a:latin typeface="Arial" charset="0"/>
              <a:ea typeface="MS PGothic" charset="0"/>
            </a:endParaRPr>
          </a:p>
        </p:txBody>
      </p:sp>
      <p:sp>
        <p:nvSpPr>
          <p:cNvPr id="50179" name="Rectangle 3"/>
          <p:cNvSpPr>
            <a:spLocks noGrp="1" noChangeArrowheads="1"/>
          </p:cNvSpPr>
          <p:nvPr>
            <p:ph type="body" idx="1"/>
          </p:nvPr>
        </p:nvSpPr>
        <p:spPr>
          <a:xfrm>
            <a:off x="0" y="685800"/>
            <a:ext cx="2667000" cy="2022475"/>
          </a:xfrm>
        </p:spPr>
        <p:txBody>
          <a:bodyPr/>
          <a:lstStyle/>
          <a:p>
            <a:pPr eaLnBrk="1" hangingPunct="1">
              <a:lnSpc>
                <a:spcPct val="80000"/>
              </a:lnSpc>
            </a:pPr>
            <a:r>
              <a:rPr lang="mn-MN">
                <a:solidFill>
                  <a:srgbClr val="FFFF00"/>
                </a:solidFill>
                <a:effectLst>
                  <a:outerShdw blurRad="38100" dist="38100" dir="2700000" algn="tl">
                    <a:srgbClr val="FFFFFF"/>
                  </a:outerShdw>
                </a:effectLst>
                <a:latin typeface="Arial" charset="0"/>
                <a:ea typeface="MS PGothic" charset="0"/>
              </a:rPr>
              <a:t>Хам сэдэв</a:t>
            </a:r>
            <a:r>
              <a:rPr lang="en-US" sz="2000" b="1">
                <a:solidFill>
                  <a:srgbClr val="FFFF00"/>
                </a:solidFill>
                <a:effectLst>
                  <a:outerShdw blurRad="38100" dist="38100" dir="2700000" algn="tl">
                    <a:srgbClr val="FFFFFF"/>
                  </a:outerShdw>
                </a:effectLst>
                <a:latin typeface="Arial" charset="0"/>
                <a:ea typeface="MS PGothic" charset="0"/>
              </a:rPr>
              <a:t> :</a:t>
            </a:r>
            <a:r>
              <a:rPr lang="en-US" sz="2000">
                <a:latin typeface="Arial" charset="0"/>
                <a:ea typeface="MS PGothic" charset="0"/>
              </a:rPr>
              <a:t> </a:t>
            </a:r>
            <a:r>
              <a:rPr lang="mn-MN" sz="2600">
                <a:latin typeface="Arial" charset="0"/>
                <a:ea typeface="MS PGothic" charset="0"/>
              </a:rPr>
              <a:t>Цөлийн үеэр бичигдсэн </a:t>
            </a:r>
            <a:r>
              <a:rPr lang="en-US" sz="2600">
                <a:latin typeface="Arial" charset="0"/>
                <a:ea typeface="MS PGothic" charset="0"/>
              </a:rPr>
              <a:t>(605-536 </a:t>
            </a:r>
            <a:r>
              <a:rPr lang="mn-MN" sz="2400">
                <a:latin typeface="Arial" charset="0"/>
                <a:ea typeface="MS PGothic" charset="0"/>
              </a:rPr>
              <a:t>МЭӨ</a:t>
            </a:r>
            <a:r>
              <a:rPr lang="en-US" sz="2600">
                <a:latin typeface="Arial" charset="0"/>
                <a:ea typeface="MS PGothic" charset="0"/>
              </a:rPr>
              <a:t>)</a:t>
            </a:r>
          </a:p>
        </p:txBody>
      </p:sp>
      <p:sp>
        <p:nvSpPr>
          <p:cNvPr id="50180" name="Rectangle 4"/>
          <p:cNvSpPr>
            <a:spLocks noChangeArrowheads="1"/>
          </p:cNvSpPr>
          <p:nvPr/>
        </p:nvSpPr>
        <p:spPr bwMode="auto">
          <a:xfrm>
            <a:off x="0" y="3124200"/>
            <a:ext cx="2627313" cy="26670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pPr>
            <a:r>
              <a:rPr lang="mn-MN" sz="3200">
                <a:solidFill>
                  <a:srgbClr val="FFFF00"/>
                </a:solidFill>
                <a:latin typeface="Arial" charset="0"/>
                <a:cs typeface="Arial" charset="0"/>
              </a:rPr>
              <a:t>Хам сэдэв</a:t>
            </a:r>
            <a:r>
              <a:rPr lang="en-US" sz="3200">
                <a:solidFill>
                  <a:srgbClr val="FFFF00"/>
                </a:solidFill>
                <a:latin typeface="Arial" charset="0"/>
                <a:cs typeface="Arial" charset="0"/>
              </a:rPr>
              <a:t>:</a:t>
            </a:r>
            <a:r>
              <a:rPr lang="en-US" sz="2900" b="1">
                <a:solidFill>
                  <a:srgbClr val="FFFF00"/>
                </a:solidFill>
                <a:latin typeface="Arial" charset="0"/>
                <a:cs typeface="Arial" charset="0"/>
              </a:rPr>
              <a:t> </a:t>
            </a:r>
            <a:r>
              <a:rPr lang="en-US" sz="2600">
                <a:effectLst>
                  <a:outerShdw blurRad="38100" dist="38100" dir="2700000" algn="tl">
                    <a:srgbClr val="000000"/>
                  </a:outerShdw>
                </a:effectLst>
                <a:latin typeface="Arial" charset="0"/>
                <a:cs typeface="Arial" charset="0"/>
              </a:rPr>
              <a:t>4 </a:t>
            </a:r>
            <a:r>
              <a:rPr lang="mn-MN" sz="2600">
                <a:effectLst>
                  <a:outerShdw blurRad="38100" dist="38100" dir="2700000" algn="tl">
                    <a:srgbClr val="000000"/>
                  </a:outerShdw>
                </a:effectLst>
                <a:latin typeface="Arial" charset="0"/>
                <a:cs typeface="Arial" charset="0"/>
              </a:rPr>
              <a:t>хаанчлалыг зөгнөх</a:t>
            </a:r>
            <a:r>
              <a:rPr lang="en-US" sz="2600">
                <a:effectLst>
                  <a:outerShdw blurRad="38100" dist="38100" dir="2700000" algn="tl">
                    <a:srgbClr val="000000"/>
                  </a:outerShdw>
                </a:effectLst>
                <a:latin typeface="Arial" charset="0"/>
                <a:cs typeface="Arial" charset="0"/>
              </a:rPr>
              <a:t> (605 </a:t>
            </a:r>
            <a:r>
              <a:rPr lang="en-US">
                <a:effectLst>
                  <a:outerShdw blurRad="38100" dist="38100" dir="2700000" algn="tl">
                    <a:srgbClr val="000000"/>
                  </a:outerShdw>
                </a:effectLst>
                <a:latin typeface="Arial" charset="0"/>
                <a:cs typeface="Arial" charset="0"/>
              </a:rPr>
              <a:t>BC-AD </a:t>
            </a:r>
            <a:r>
              <a:rPr lang="en-US" sz="2600">
                <a:effectLst>
                  <a:outerShdw blurRad="38100" dist="38100" dir="2700000" algn="tl">
                    <a:srgbClr val="000000"/>
                  </a:outerShdw>
                </a:effectLst>
                <a:latin typeface="Arial" charset="0"/>
                <a:cs typeface="Arial" charset="0"/>
              </a:rPr>
              <a:t>476)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50180">
                                            <p:txEl>
                                              <p:pRg st="0" end="0"/>
                                            </p:txEl>
                                          </p:spTgt>
                                        </p:tgtEl>
                                        <p:attrNameLst>
                                          <p:attrName>style.visibility</p:attrName>
                                        </p:attrNameLst>
                                      </p:cBhvr>
                                      <p:to>
                                        <p:strVal val="visible"/>
                                      </p:to>
                                    </p:set>
                                    <p:anim calcmode="lin" valueType="num">
                                      <p:cBhvr>
                                        <p:cTn id="12" dur="500" decel="50000" fill="hold">
                                          <p:stCondLst>
                                            <p:cond delay="0"/>
                                          </p:stCondLst>
                                        </p:cTn>
                                        <p:tgtEl>
                                          <p:spTgt spid="50180">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0180">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0180">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50180">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0180">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0180">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0180">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0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Ziggu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2"/>
          <p:cNvSpPr>
            <a:spLocks noGrp="1" noChangeArrowheads="1"/>
          </p:cNvSpPr>
          <p:nvPr>
            <p:ph type="title"/>
          </p:nvPr>
        </p:nvSpPr>
        <p:spPr>
          <a:xfrm>
            <a:off x="4800600" y="3733800"/>
            <a:ext cx="4343400" cy="3124200"/>
          </a:xfrm>
          <a:solidFill>
            <a:schemeClr val="bg2"/>
          </a:solidFill>
        </p:spPr>
        <p:txBody>
          <a:bodyPr/>
          <a:lstStyle/>
          <a:p>
            <a:pPr algn="ctr" eaLnBrk="1" hangingPunct="1"/>
            <a:r>
              <a:rPr lang="mn-MN" sz="3600">
                <a:latin typeface="Arial" charset="0"/>
                <a:ea typeface="MS PGothic" charset="0"/>
              </a:rPr>
              <a:t>Дэлхийн хамгын эртний шашин шүтлэгүүдээр эргэн тойруулсан Иуда юу болох вэ</a:t>
            </a:r>
            <a:r>
              <a:rPr lang="en-US" sz="3600">
                <a:latin typeface="Arial" charset="0"/>
                <a:ea typeface="MS PGothic" charset="0"/>
              </a:rPr>
              <a:t>?</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31 Babylonia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102403" name="Rectangle 3"/>
          <p:cNvSpPr>
            <a:spLocks noGrp="1" noChangeArrowheads="1"/>
          </p:cNvSpPr>
          <p:nvPr>
            <p:ph type="title"/>
          </p:nvPr>
        </p:nvSpPr>
        <p:spPr>
          <a:xfrm>
            <a:off x="0" y="5181600"/>
            <a:ext cx="9144000" cy="1143000"/>
          </a:xfrm>
          <a:solidFill>
            <a:srgbClr val="000090"/>
          </a:solidFill>
        </p:spPr>
        <p:txBody>
          <a:bodyPr/>
          <a:lstStyle/>
          <a:p>
            <a:pPr algn="ctr" eaLnBrk="1" hangingPunct="1"/>
            <a:r>
              <a:rPr lang="mn-MN" sz="4000">
                <a:solidFill>
                  <a:schemeClr val="tx1"/>
                </a:solidFill>
                <a:latin typeface="Arial" charset="0"/>
                <a:ea typeface="MS PGothic" charset="0"/>
              </a:rPr>
              <a:t>Вавилон Палестинг удирдан захирах</a:t>
            </a:r>
            <a:endParaRPr lang="en-US" sz="4000">
              <a:solidFill>
                <a:schemeClr val="tx1"/>
              </a:solidFill>
              <a:latin typeface="Arial" charset="0"/>
              <a:ea typeface="MS PGothic" charset="0"/>
            </a:endParaRPr>
          </a:p>
        </p:txBody>
      </p:sp>
      <p:sp>
        <p:nvSpPr>
          <p:cNvPr id="102404" name="Text Box 5"/>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b="1">
                <a:solidFill>
                  <a:schemeClr val="bg2"/>
                </a:solidFill>
                <a:latin typeface="Arial" charset="0"/>
                <a:cs typeface="Arial" charset="0"/>
              </a:rPr>
              <a:t>56</a:t>
            </a:r>
          </a:p>
        </p:txBody>
      </p:sp>
      <p:sp>
        <p:nvSpPr>
          <p:cNvPr id="9" name="Rectangle 4"/>
          <p:cNvSpPr txBox="1">
            <a:spLocks noChangeArrowheads="1"/>
          </p:cNvSpPr>
          <p:nvPr/>
        </p:nvSpPr>
        <p:spPr bwMode="auto">
          <a:xfrm>
            <a:off x="76200" y="2286000"/>
            <a:ext cx="3048000" cy="1143000"/>
          </a:xfrm>
          <a:prstGeom prst="rect">
            <a:avLst/>
          </a:prstGeom>
          <a:solidFill>
            <a:srgbClr val="00009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20000"/>
              </a:spcBef>
              <a:buClr>
                <a:schemeClr val="tx2"/>
              </a:buClr>
              <a:buSzPct val="75000"/>
              <a:buFont typeface="Wingdings" charset="0"/>
              <a:buChar char="n"/>
            </a:pPr>
            <a:r>
              <a:rPr lang="mn-MN" sz="2800" b="1">
                <a:effectLst>
                  <a:outerShdw blurRad="38100" dist="38100" dir="2700000" algn="tl">
                    <a:srgbClr val="000000"/>
                  </a:outerShdw>
                </a:effectLst>
                <a:latin typeface="Arial" charset="0"/>
                <a:cs typeface="Arial" charset="0"/>
              </a:rPr>
              <a:t>Цөллөг</a:t>
            </a:r>
            <a:endParaRPr lang="en-US" sz="2800" b="1">
              <a:effectLst>
                <a:outerShdw blurRad="38100" dist="38100" dir="2700000" algn="tl">
                  <a:srgbClr val="000000"/>
                </a:outerShdw>
              </a:effectLst>
              <a:latin typeface="Arial" charset="0"/>
              <a:cs typeface="Arial" charset="0"/>
            </a:endParaRPr>
          </a:p>
          <a:p>
            <a:pPr algn="l" eaLnBrk="1" hangingPunct="1">
              <a:spcBef>
                <a:spcPct val="20000"/>
              </a:spcBef>
              <a:buClr>
                <a:schemeClr val="tx2"/>
              </a:buClr>
              <a:buSzPct val="75000"/>
              <a:buFont typeface="Wingdings" charset="0"/>
              <a:buChar char="n"/>
            </a:pPr>
            <a:r>
              <a:rPr lang="mn-MN" sz="2800" b="1">
                <a:effectLst>
                  <a:outerShdw blurRad="38100" dist="38100" dir="2700000" algn="tl">
                    <a:srgbClr val="000000"/>
                  </a:outerShdw>
                </a:effectLst>
                <a:latin typeface="Arial" charset="0"/>
                <a:cs typeface="Arial" charset="0"/>
              </a:rPr>
              <a:t>Хөгжилт</a:t>
            </a:r>
            <a:endParaRPr lang="en-US" sz="2800" b="1">
              <a:effectLst>
                <a:outerShdw blurRad="38100" dist="38100" dir="2700000" algn="tl">
                  <a:srgbClr val="000000"/>
                </a:outerShdw>
              </a:effectLst>
              <a:latin typeface="Arial" charset="0"/>
              <a:cs typeface="Arial" charset="0"/>
            </a:endParaRPr>
          </a:p>
        </p:txBody>
      </p:sp>
      <p:sp>
        <p:nvSpPr>
          <p:cNvPr id="105478" name="AutoShape 6"/>
          <p:cNvSpPr>
            <a:spLocks noChangeArrowheads="1"/>
          </p:cNvSpPr>
          <p:nvPr/>
        </p:nvSpPr>
        <p:spPr bwMode="auto">
          <a:xfrm>
            <a:off x="4724400" y="2590800"/>
            <a:ext cx="4267200" cy="1752600"/>
          </a:xfrm>
          <a:prstGeom prst="wedgeRoundRectCallout">
            <a:avLst>
              <a:gd name="adj1" fmla="val -92185"/>
              <a:gd name="adj2" fmla="val -20773"/>
              <a:gd name="adj3" fmla="val 16667"/>
            </a:avLst>
          </a:prstGeom>
          <a:solidFill>
            <a:schemeClr val="accent1"/>
          </a:solidFill>
          <a:ln w="12700" cap="sq">
            <a:solidFill>
              <a:schemeClr val="tx1"/>
            </a:solidFill>
            <a:miter lim="800000"/>
            <a:headEnd type="none" w="sm" len="sm"/>
            <a:tailEnd type="none" w="sm" len="sm"/>
          </a:ln>
        </p:spPr>
        <p:txBody>
          <a:bodyPr/>
          <a:lstStyle/>
          <a:p>
            <a:r>
              <a:rPr lang="mn-MN" sz="2900" b="1">
                <a:solidFill>
                  <a:schemeClr val="bg2"/>
                </a:solidFill>
                <a:latin typeface="Arial" charset="0"/>
                <a:cs typeface="Arial" charset="0"/>
              </a:rPr>
              <a:t>Синагогийн хуваалт</a:t>
            </a:r>
            <a:endParaRPr lang="en-US" sz="2900" b="1">
              <a:solidFill>
                <a:schemeClr val="bg2"/>
              </a:solidFill>
              <a:latin typeface="Arial" charset="0"/>
              <a:cs typeface="Arial" charset="0"/>
            </a:endParaRPr>
          </a:p>
          <a:p>
            <a:r>
              <a:rPr lang="mn-MN" sz="2900" b="1">
                <a:solidFill>
                  <a:schemeClr val="bg2"/>
                </a:solidFill>
                <a:latin typeface="Arial" charset="0"/>
                <a:cs typeface="Arial" charset="0"/>
              </a:rPr>
              <a:t>Худал бурхадын шүтэх үгүй болгох</a:t>
            </a:r>
            <a:endParaRPr lang="en-US" sz="2900" b="1">
              <a:solidFill>
                <a:schemeClr val="bg2"/>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80">
                                          <p:stCondLst>
                                            <p:cond delay="0"/>
                                          </p:stCondLst>
                                        </p:cTn>
                                        <p:tgtEl>
                                          <p:spTgt spid="9">
                                            <p:txEl>
                                              <p:pRg st="0" end="0"/>
                                            </p:txEl>
                                          </p:spTgt>
                                        </p:tgtEl>
                                      </p:cBhvr>
                                    </p:animEffect>
                                    <p:anim calcmode="lin" valueType="num">
                                      <p:cBhvr>
                                        <p:cTn id="8"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xEl>
                                              <p:pRg st="0" end="0"/>
                                            </p:txEl>
                                          </p:spTgt>
                                        </p:tgtEl>
                                      </p:cBhvr>
                                      <p:to x="100000" y="60000"/>
                                    </p:animScale>
                                    <p:animScale>
                                      <p:cBhvr>
                                        <p:cTn id="14" dur="166" decel="50000">
                                          <p:stCondLst>
                                            <p:cond delay="676"/>
                                          </p:stCondLst>
                                        </p:cTn>
                                        <p:tgtEl>
                                          <p:spTgt spid="9">
                                            <p:txEl>
                                              <p:pRg st="0" end="0"/>
                                            </p:txEl>
                                          </p:spTgt>
                                        </p:tgtEl>
                                      </p:cBhvr>
                                      <p:to x="100000" y="100000"/>
                                    </p:animScale>
                                    <p:animScale>
                                      <p:cBhvr>
                                        <p:cTn id="15" dur="26">
                                          <p:stCondLst>
                                            <p:cond delay="1312"/>
                                          </p:stCondLst>
                                        </p:cTn>
                                        <p:tgtEl>
                                          <p:spTgt spid="9">
                                            <p:txEl>
                                              <p:pRg st="0" end="0"/>
                                            </p:txEl>
                                          </p:spTgt>
                                        </p:tgtEl>
                                      </p:cBhvr>
                                      <p:to x="100000" y="80000"/>
                                    </p:animScale>
                                    <p:animScale>
                                      <p:cBhvr>
                                        <p:cTn id="16" dur="166" decel="50000">
                                          <p:stCondLst>
                                            <p:cond delay="1338"/>
                                          </p:stCondLst>
                                        </p:cTn>
                                        <p:tgtEl>
                                          <p:spTgt spid="9">
                                            <p:txEl>
                                              <p:pRg st="0" end="0"/>
                                            </p:txEl>
                                          </p:spTgt>
                                        </p:tgtEl>
                                      </p:cBhvr>
                                      <p:to x="100000" y="100000"/>
                                    </p:animScale>
                                    <p:animScale>
                                      <p:cBhvr>
                                        <p:cTn id="17" dur="26">
                                          <p:stCondLst>
                                            <p:cond delay="1642"/>
                                          </p:stCondLst>
                                        </p:cTn>
                                        <p:tgtEl>
                                          <p:spTgt spid="9">
                                            <p:txEl>
                                              <p:pRg st="0" end="0"/>
                                            </p:txEl>
                                          </p:spTgt>
                                        </p:tgtEl>
                                      </p:cBhvr>
                                      <p:to x="100000" y="90000"/>
                                    </p:animScale>
                                    <p:animScale>
                                      <p:cBhvr>
                                        <p:cTn id="18" dur="166" decel="50000">
                                          <p:stCondLst>
                                            <p:cond delay="1668"/>
                                          </p:stCondLst>
                                        </p:cTn>
                                        <p:tgtEl>
                                          <p:spTgt spid="9">
                                            <p:txEl>
                                              <p:pRg st="0" end="0"/>
                                            </p:txEl>
                                          </p:spTgt>
                                        </p:tgtEl>
                                      </p:cBhvr>
                                      <p:to x="100000" y="100000"/>
                                    </p:animScale>
                                    <p:animScale>
                                      <p:cBhvr>
                                        <p:cTn id="19" dur="26">
                                          <p:stCondLst>
                                            <p:cond delay="1808"/>
                                          </p:stCondLst>
                                        </p:cTn>
                                        <p:tgtEl>
                                          <p:spTgt spid="9">
                                            <p:txEl>
                                              <p:pRg st="0" end="0"/>
                                            </p:txEl>
                                          </p:spTgt>
                                        </p:tgtEl>
                                      </p:cBhvr>
                                      <p:to x="100000" y="95000"/>
                                    </p:animScale>
                                    <p:animScale>
                                      <p:cBhvr>
                                        <p:cTn id="20" dur="166" decel="50000">
                                          <p:stCondLst>
                                            <p:cond delay="1834"/>
                                          </p:stCondLst>
                                        </p:cTn>
                                        <p:tgtEl>
                                          <p:spTgt spid="9">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80">
                                          <p:stCondLst>
                                            <p:cond delay="0"/>
                                          </p:stCondLst>
                                        </p:cTn>
                                        <p:tgtEl>
                                          <p:spTgt spid="9">
                                            <p:txEl>
                                              <p:pRg st="1" end="1"/>
                                            </p:txEl>
                                          </p:spTgt>
                                        </p:tgtEl>
                                      </p:cBhvr>
                                    </p:animEffect>
                                    <p:anim calcmode="lin" valueType="num">
                                      <p:cBhvr>
                                        <p:cTn id="26" dur="1822"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xEl>
                                              <p:pRg st="1" end="1"/>
                                            </p:txEl>
                                          </p:spTgt>
                                        </p:tgtEl>
                                      </p:cBhvr>
                                      <p:to x="100000" y="60000"/>
                                    </p:animScale>
                                    <p:animScale>
                                      <p:cBhvr>
                                        <p:cTn id="32" dur="166" decel="50000">
                                          <p:stCondLst>
                                            <p:cond delay="676"/>
                                          </p:stCondLst>
                                        </p:cTn>
                                        <p:tgtEl>
                                          <p:spTgt spid="9">
                                            <p:txEl>
                                              <p:pRg st="1" end="1"/>
                                            </p:txEl>
                                          </p:spTgt>
                                        </p:tgtEl>
                                      </p:cBhvr>
                                      <p:to x="100000" y="100000"/>
                                    </p:animScale>
                                    <p:animScale>
                                      <p:cBhvr>
                                        <p:cTn id="33" dur="26">
                                          <p:stCondLst>
                                            <p:cond delay="1312"/>
                                          </p:stCondLst>
                                        </p:cTn>
                                        <p:tgtEl>
                                          <p:spTgt spid="9">
                                            <p:txEl>
                                              <p:pRg st="1" end="1"/>
                                            </p:txEl>
                                          </p:spTgt>
                                        </p:tgtEl>
                                      </p:cBhvr>
                                      <p:to x="100000" y="80000"/>
                                    </p:animScale>
                                    <p:animScale>
                                      <p:cBhvr>
                                        <p:cTn id="34" dur="166" decel="50000">
                                          <p:stCondLst>
                                            <p:cond delay="1338"/>
                                          </p:stCondLst>
                                        </p:cTn>
                                        <p:tgtEl>
                                          <p:spTgt spid="9">
                                            <p:txEl>
                                              <p:pRg st="1" end="1"/>
                                            </p:txEl>
                                          </p:spTgt>
                                        </p:tgtEl>
                                      </p:cBhvr>
                                      <p:to x="100000" y="100000"/>
                                    </p:animScale>
                                    <p:animScale>
                                      <p:cBhvr>
                                        <p:cTn id="35" dur="26">
                                          <p:stCondLst>
                                            <p:cond delay="1642"/>
                                          </p:stCondLst>
                                        </p:cTn>
                                        <p:tgtEl>
                                          <p:spTgt spid="9">
                                            <p:txEl>
                                              <p:pRg st="1" end="1"/>
                                            </p:txEl>
                                          </p:spTgt>
                                        </p:tgtEl>
                                      </p:cBhvr>
                                      <p:to x="100000" y="90000"/>
                                    </p:animScale>
                                    <p:animScale>
                                      <p:cBhvr>
                                        <p:cTn id="36" dur="166" decel="50000">
                                          <p:stCondLst>
                                            <p:cond delay="1668"/>
                                          </p:stCondLst>
                                        </p:cTn>
                                        <p:tgtEl>
                                          <p:spTgt spid="9">
                                            <p:txEl>
                                              <p:pRg st="1" end="1"/>
                                            </p:txEl>
                                          </p:spTgt>
                                        </p:tgtEl>
                                      </p:cBhvr>
                                      <p:to x="100000" y="100000"/>
                                    </p:animScale>
                                    <p:animScale>
                                      <p:cBhvr>
                                        <p:cTn id="37" dur="26">
                                          <p:stCondLst>
                                            <p:cond delay="1808"/>
                                          </p:stCondLst>
                                        </p:cTn>
                                        <p:tgtEl>
                                          <p:spTgt spid="9">
                                            <p:txEl>
                                              <p:pRg st="1" end="1"/>
                                            </p:txEl>
                                          </p:spTgt>
                                        </p:tgtEl>
                                      </p:cBhvr>
                                      <p:to x="100000" y="95000"/>
                                    </p:animScale>
                                    <p:animScale>
                                      <p:cBhvr>
                                        <p:cTn id="38" dur="166" decel="50000">
                                          <p:stCondLst>
                                            <p:cond delay="1834"/>
                                          </p:stCondLst>
                                        </p:cTn>
                                        <p:tgtEl>
                                          <p:spTgt spid="9">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5478">
                                            <p:bg/>
                                          </p:spTgt>
                                        </p:tgtEl>
                                        <p:attrNameLst>
                                          <p:attrName>style.visibility</p:attrName>
                                        </p:attrNameLst>
                                      </p:cBhvr>
                                      <p:to>
                                        <p:strVal val="visible"/>
                                      </p:to>
                                    </p:set>
                                    <p:animEffect transition="in" filter="wipe(down)">
                                      <p:cBhvr>
                                        <p:cTn id="43" dur="580">
                                          <p:stCondLst>
                                            <p:cond delay="0"/>
                                          </p:stCondLst>
                                        </p:cTn>
                                        <p:tgtEl>
                                          <p:spTgt spid="105478">
                                            <p:bg/>
                                          </p:spTgt>
                                        </p:tgtEl>
                                      </p:cBhvr>
                                    </p:animEffect>
                                    <p:anim calcmode="lin" valueType="num">
                                      <p:cBhvr>
                                        <p:cTn id="44" dur="1822" tmFilter="0,0; 0.14,0.36; 0.43,0.73; 0.71,0.91; 1.0,1.0">
                                          <p:stCondLst>
                                            <p:cond delay="0"/>
                                          </p:stCondLst>
                                        </p:cTn>
                                        <p:tgtEl>
                                          <p:spTgt spid="105478">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5478">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5478">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5478">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5478">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05478">
                                            <p:bg/>
                                          </p:spTgt>
                                        </p:tgtEl>
                                      </p:cBhvr>
                                      <p:to x="100000" y="60000"/>
                                    </p:animScale>
                                    <p:animScale>
                                      <p:cBhvr>
                                        <p:cTn id="50" dur="166" decel="50000">
                                          <p:stCondLst>
                                            <p:cond delay="676"/>
                                          </p:stCondLst>
                                        </p:cTn>
                                        <p:tgtEl>
                                          <p:spTgt spid="105478">
                                            <p:bg/>
                                          </p:spTgt>
                                        </p:tgtEl>
                                      </p:cBhvr>
                                      <p:to x="100000" y="100000"/>
                                    </p:animScale>
                                    <p:animScale>
                                      <p:cBhvr>
                                        <p:cTn id="51" dur="26">
                                          <p:stCondLst>
                                            <p:cond delay="1312"/>
                                          </p:stCondLst>
                                        </p:cTn>
                                        <p:tgtEl>
                                          <p:spTgt spid="105478">
                                            <p:bg/>
                                          </p:spTgt>
                                        </p:tgtEl>
                                      </p:cBhvr>
                                      <p:to x="100000" y="80000"/>
                                    </p:animScale>
                                    <p:animScale>
                                      <p:cBhvr>
                                        <p:cTn id="52" dur="166" decel="50000">
                                          <p:stCondLst>
                                            <p:cond delay="1338"/>
                                          </p:stCondLst>
                                        </p:cTn>
                                        <p:tgtEl>
                                          <p:spTgt spid="105478">
                                            <p:bg/>
                                          </p:spTgt>
                                        </p:tgtEl>
                                      </p:cBhvr>
                                      <p:to x="100000" y="100000"/>
                                    </p:animScale>
                                    <p:animScale>
                                      <p:cBhvr>
                                        <p:cTn id="53" dur="26">
                                          <p:stCondLst>
                                            <p:cond delay="1642"/>
                                          </p:stCondLst>
                                        </p:cTn>
                                        <p:tgtEl>
                                          <p:spTgt spid="105478">
                                            <p:bg/>
                                          </p:spTgt>
                                        </p:tgtEl>
                                      </p:cBhvr>
                                      <p:to x="100000" y="90000"/>
                                    </p:animScale>
                                    <p:animScale>
                                      <p:cBhvr>
                                        <p:cTn id="54" dur="166" decel="50000">
                                          <p:stCondLst>
                                            <p:cond delay="1668"/>
                                          </p:stCondLst>
                                        </p:cTn>
                                        <p:tgtEl>
                                          <p:spTgt spid="105478">
                                            <p:bg/>
                                          </p:spTgt>
                                        </p:tgtEl>
                                      </p:cBhvr>
                                      <p:to x="100000" y="100000"/>
                                    </p:animScale>
                                    <p:animScale>
                                      <p:cBhvr>
                                        <p:cTn id="55" dur="26">
                                          <p:stCondLst>
                                            <p:cond delay="1808"/>
                                          </p:stCondLst>
                                        </p:cTn>
                                        <p:tgtEl>
                                          <p:spTgt spid="105478">
                                            <p:bg/>
                                          </p:spTgt>
                                        </p:tgtEl>
                                      </p:cBhvr>
                                      <p:to x="100000" y="95000"/>
                                    </p:animScale>
                                    <p:animScale>
                                      <p:cBhvr>
                                        <p:cTn id="56" dur="166" decel="50000">
                                          <p:stCondLst>
                                            <p:cond delay="1834"/>
                                          </p:stCondLst>
                                        </p:cTn>
                                        <p:tgtEl>
                                          <p:spTgt spid="105478">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5478">
                                            <p:txEl>
                                              <p:pRg st="0" end="0"/>
                                            </p:txEl>
                                          </p:spTgt>
                                        </p:tgtEl>
                                        <p:attrNameLst>
                                          <p:attrName>style.visibility</p:attrName>
                                        </p:attrNameLst>
                                      </p:cBhvr>
                                      <p:to>
                                        <p:strVal val="visible"/>
                                      </p:to>
                                    </p:set>
                                    <p:animEffect transition="in" filter="wipe(down)">
                                      <p:cBhvr>
                                        <p:cTn id="61" dur="580">
                                          <p:stCondLst>
                                            <p:cond delay="0"/>
                                          </p:stCondLst>
                                        </p:cTn>
                                        <p:tgtEl>
                                          <p:spTgt spid="105478">
                                            <p:txEl>
                                              <p:pRg st="0" end="0"/>
                                            </p:txEl>
                                          </p:spTgt>
                                        </p:tgtEl>
                                      </p:cBhvr>
                                    </p:animEffect>
                                    <p:anim calcmode="lin" valueType="num">
                                      <p:cBhvr>
                                        <p:cTn id="62" dur="1822" tmFilter="0,0; 0.14,0.36; 0.43,0.73; 0.71,0.91; 1.0,1.0">
                                          <p:stCondLst>
                                            <p:cond delay="0"/>
                                          </p:stCondLst>
                                        </p:cTn>
                                        <p:tgtEl>
                                          <p:spTgt spid="105478">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5478">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5478">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5478">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5478">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05478">
                                            <p:txEl>
                                              <p:pRg st="0" end="0"/>
                                            </p:txEl>
                                          </p:spTgt>
                                        </p:tgtEl>
                                      </p:cBhvr>
                                      <p:to x="100000" y="60000"/>
                                    </p:animScale>
                                    <p:animScale>
                                      <p:cBhvr>
                                        <p:cTn id="68" dur="166" decel="50000">
                                          <p:stCondLst>
                                            <p:cond delay="676"/>
                                          </p:stCondLst>
                                        </p:cTn>
                                        <p:tgtEl>
                                          <p:spTgt spid="105478">
                                            <p:txEl>
                                              <p:pRg st="0" end="0"/>
                                            </p:txEl>
                                          </p:spTgt>
                                        </p:tgtEl>
                                      </p:cBhvr>
                                      <p:to x="100000" y="100000"/>
                                    </p:animScale>
                                    <p:animScale>
                                      <p:cBhvr>
                                        <p:cTn id="69" dur="26">
                                          <p:stCondLst>
                                            <p:cond delay="1312"/>
                                          </p:stCondLst>
                                        </p:cTn>
                                        <p:tgtEl>
                                          <p:spTgt spid="105478">
                                            <p:txEl>
                                              <p:pRg st="0" end="0"/>
                                            </p:txEl>
                                          </p:spTgt>
                                        </p:tgtEl>
                                      </p:cBhvr>
                                      <p:to x="100000" y="80000"/>
                                    </p:animScale>
                                    <p:animScale>
                                      <p:cBhvr>
                                        <p:cTn id="70" dur="166" decel="50000">
                                          <p:stCondLst>
                                            <p:cond delay="1338"/>
                                          </p:stCondLst>
                                        </p:cTn>
                                        <p:tgtEl>
                                          <p:spTgt spid="105478">
                                            <p:txEl>
                                              <p:pRg st="0" end="0"/>
                                            </p:txEl>
                                          </p:spTgt>
                                        </p:tgtEl>
                                      </p:cBhvr>
                                      <p:to x="100000" y="100000"/>
                                    </p:animScale>
                                    <p:animScale>
                                      <p:cBhvr>
                                        <p:cTn id="71" dur="26">
                                          <p:stCondLst>
                                            <p:cond delay="1642"/>
                                          </p:stCondLst>
                                        </p:cTn>
                                        <p:tgtEl>
                                          <p:spTgt spid="105478">
                                            <p:txEl>
                                              <p:pRg st="0" end="0"/>
                                            </p:txEl>
                                          </p:spTgt>
                                        </p:tgtEl>
                                      </p:cBhvr>
                                      <p:to x="100000" y="90000"/>
                                    </p:animScale>
                                    <p:animScale>
                                      <p:cBhvr>
                                        <p:cTn id="72" dur="166" decel="50000">
                                          <p:stCondLst>
                                            <p:cond delay="1668"/>
                                          </p:stCondLst>
                                        </p:cTn>
                                        <p:tgtEl>
                                          <p:spTgt spid="105478">
                                            <p:txEl>
                                              <p:pRg st="0" end="0"/>
                                            </p:txEl>
                                          </p:spTgt>
                                        </p:tgtEl>
                                      </p:cBhvr>
                                      <p:to x="100000" y="100000"/>
                                    </p:animScale>
                                    <p:animScale>
                                      <p:cBhvr>
                                        <p:cTn id="73" dur="26">
                                          <p:stCondLst>
                                            <p:cond delay="1808"/>
                                          </p:stCondLst>
                                        </p:cTn>
                                        <p:tgtEl>
                                          <p:spTgt spid="105478">
                                            <p:txEl>
                                              <p:pRg st="0" end="0"/>
                                            </p:txEl>
                                          </p:spTgt>
                                        </p:tgtEl>
                                      </p:cBhvr>
                                      <p:to x="100000" y="95000"/>
                                    </p:animScale>
                                    <p:animScale>
                                      <p:cBhvr>
                                        <p:cTn id="74" dur="166" decel="50000">
                                          <p:stCondLst>
                                            <p:cond delay="1834"/>
                                          </p:stCondLst>
                                        </p:cTn>
                                        <p:tgtEl>
                                          <p:spTgt spid="105478">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5478">
                                            <p:txEl>
                                              <p:pRg st="1" end="1"/>
                                            </p:txEl>
                                          </p:spTgt>
                                        </p:tgtEl>
                                        <p:attrNameLst>
                                          <p:attrName>style.visibility</p:attrName>
                                        </p:attrNameLst>
                                      </p:cBhvr>
                                      <p:to>
                                        <p:strVal val="visible"/>
                                      </p:to>
                                    </p:set>
                                    <p:animEffect transition="in" filter="wipe(down)">
                                      <p:cBhvr>
                                        <p:cTn id="79" dur="580">
                                          <p:stCondLst>
                                            <p:cond delay="0"/>
                                          </p:stCondLst>
                                        </p:cTn>
                                        <p:tgtEl>
                                          <p:spTgt spid="105478">
                                            <p:txEl>
                                              <p:pRg st="1" end="1"/>
                                            </p:txEl>
                                          </p:spTgt>
                                        </p:tgtEl>
                                      </p:cBhvr>
                                    </p:animEffect>
                                    <p:anim calcmode="lin" valueType="num">
                                      <p:cBhvr>
                                        <p:cTn id="80" dur="1822" tmFilter="0,0; 0.14,0.36; 0.43,0.73; 0.71,0.91; 1.0,1.0">
                                          <p:stCondLst>
                                            <p:cond delay="0"/>
                                          </p:stCondLst>
                                        </p:cTn>
                                        <p:tgtEl>
                                          <p:spTgt spid="105478">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5478">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5478">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5478">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5478">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05478">
                                            <p:txEl>
                                              <p:pRg st="1" end="1"/>
                                            </p:txEl>
                                          </p:spTgt>
                                        </p:tgtEl>
                                      </p:cBhvr>
                                      <p:to x="100000" y="60000"/>
                                    </p:animScale>
                                    <p:animScale>
                                      <p:cBhvr>
                                        <p:cTn id="86" dur="166" decel="50000">
                                          <p:stCondLst>
                                            <p:cond delay="676"/>
                                          </p:stCondLst>
                                        </p:cTn>
                                        <p:tgtEl>
                                          <p:spTgt spid="105478">
                                            <p:txEl>
                                              <p:pRg st="1" end="1"/>
                                            </p:txEl>
                                          </p:spTgt>
                                        </p:tgtEl>
                                      </p:cBhvr>
                                      <p:to x="100000" y="100000"/>
                                    </p:animScale>
                                    <p:animScale>
                                      <p:cBhvr>
                                        <p:cTn id="87" dur="26">
                                          <p:stCondLst>
                                            <p:cond delay="1312"/>
                                          </p:stCondLst>
                                        </p:cTn>
                                        <p:tgtEl>
                                          <p:spTgt spid="105478">
                                            <p:txEl>
                                              <p:pRg st="1" end="1"/>
                                            </p:txEl>
                                          </p:spTgt>
                                        </p:tgtEl>
                                      </p:cBhvr>
                                      <p:to x="100000" y="80000"/>
                                    </p:animScale>
                                    <p:animScale>
                                      <p:cBhvr>
                                        <p:cTn id="88" dur="166" decel="50000">
                                          <p:stCondLst>
                                            <p:cond delay="1338"/>
                                          </p:stCondLst>
                                        </p:cTn>
                                        <p:tgtEl>
                                          <p:spTgt spid="105478">
                                            <p:txEl>
                                              <p:pRg st="1" end="1"/>
                                            </p:txEl>
                                          </p:spTgt>
                                        </p:tgtEl>
                                      </p:cBhvr>
                                      <p:to x="100000" y="100000"/>
                                    </p:animScale>
                                    <p:animScale>
                                      <p:cBhvr>
                                        <p:cTn id="89" dur="26">
                                          <p:stCondLst>
                                            <p:cond delay="1642"/>
                                          </p:stCondLst>
                                        </p:cTn>
                                        <p:tgtEl>
                                          <p:spTgt spid="105478">
                                            <p:txEl>
                                              <p:pRg st="1" end="1"/>
                                            </p:txEl>
                                          </p:spTgt>
                                        </p:tgtEl>
                                      </p:cBhvr>
                                      <p:to x="100000" y="90000"/>
                                    </p:animScale>
                                    <p:animScale>
                                      <p:cBhvr>
                                        <p:cTn id="90" dur="166" decel="50000">
                                          <p:stCondLst>
                                            <p:cond delay="1668"/>
                                          </p:stCondLst>
                                        </p:cTn>
                                        <p:tgtEl>
                                          <p:spTgt spid="105478">
                                            <p:txEl>
                                              <p:pRg st="1" end="1"/>
                                            </p:txEl>
                                          </p:spTgt>
                                        </p:tgtEl>
                                      </p:cBhvr>
                                      <p:to x="100000" y="100000"/>
                                    </p:animScale>
                                    <p:animScale>
                                      <p:cBhvr>
                                        <p:cTn id="91" dur="26">
                                          <p:stCondLst>
                                            <p:cond delay="1808"/>
                                          </p:stCondLst>
                                        </p:cTn>
                                        <p:tgtEl>
                                          <p:spTgt spid="105478">
                                            <p:txEl>
                                              <p:pRg st="1" end="1"/>
                                            </p:txEl>
                                          </p:spTgt>
                                        </p:tgtEl>
                                      </p:cBhvr>
                                      <p:to x="100000" y="95000"/>
                                    </p:animScale>
                                    <p:animScale>
                                      <p:cBhvr>
                                        <p:cTn id="92" dur="166" decel="50000">
                                          <p:stCondLst>
                                            <p:cond delay="1834"/>
                                          </p:stCondLst>
                                        </p:cTn>
                                        <p:tgtEl>
                                          <p:spTgt spid="10547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152400"/>
            <a:ext cx="7772400" cy="1143000"/>
          </a:xfrm>
        </p:spPr>
        <p:txBody>
          <a:bodyPr/>
          <a:lstStyle/>
          <a:p>
            <a:pPr eaLnBrk="1" hangingPunct="1"/>
            <a:r>
              <a:rPr lang="mn-MN" sz="3600">
                <a:solidFill>
                  <a:schemeClr val="bg1"/>
                </a:solidFill>
                <a:latin typeface="Arial" charset="0"/>
                <a:cs typeface="Arial" charset="0"/>
              </a:rPr>
              <a:t>Даниелт гарсан Дэлхийн хаантууд</a:t>
            </a:r>
            <a:endParaRPr lang="en-US" sz="3600">
              <a:solidFill>
                <a:schemeClr val="bg1"/>
              </a:solidFill>
              <a:latin typeface="Arial" charset="0"/>
              <a:cs typeface="Arial" charset="0"/>
            </a:endParaRPr>
          </a:p>
        </p:txBody>
      </p:sp>
      <p:sp>
        <p:nvSpPr>
          <p:cNvPr id="104451" name="Text Box 4"/>
          <p:cNvSpPr txBox="1">
            <a:spLocks noChangeArrowheads="1"/>
          </p:cNvSpPr>
          <p:nvPr/>
        </p:nvSpPr>
        <p:spPr bwMode="auto">
          <a:xfrm>
            <a:off x="8588375" y="1047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2000" b="1">
                <a:solidFill>
                  <a:schemeClr val="bg1"/>
                </a:solidFill>
                <a:latin typeface="Arial" charset="0"/>
                <a:cs typeface="Arial" charset="0"/>
              </a:rPr>
              <a:t>50</a:t>
            </a:r>
            <a:endParaRPr lang="en-US" sz="2000">
              <a:latin typeface="Arial" charset="0"/>
              <a:cs typeface="Arial" charset="0"/>
            </a:endParaRPr>
          </a:p>
        </p:txBody>
      </p:sp>
      <p:pic>
        <p:nvPicPr>
          <p:cNvPr id="104452" name="Picture 5" descr="C:\Users\VAIO\Desktop\Untitled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6175"/>
            <a:ext cx="9144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8655050" y="152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t>5</a:t>
            </a:r>
          </a:p>
        </p:txBody>
      </p:sp>
      <p:sp>
        <p:nvSpPr>
          <p:cNvPr id="69636" name="Rectangle 7"/>
          <p:cNvSpPr>
            <a:spLocks noGrp="1" noChangeArrowheads="1"/>
          </p:cNvSpPr>
          <p:nvPr>
            <p:ph type="title" idx="4294967295"/>
          </p:nvPr>
        </p:nvSpPr>
        <p:spPr>
          <a:xfrm>
            <a:off x="1143000" y="0"/>
            <a:ext cx="7772400" cy="1143000"/>
          </a:xfrm>
        </p:spPr>
        <p:txBody>
          <a:bodyPr/>
          <a:lstStyle/>
          <a:p>
            <a:pPr algn="ctr" eaLnBrk="1" hangingPunct="1"/>
            <a:r>
              <a:rPr lang="mn-MN" altLang="zh-CN" sz="3300" b="1">
                <a:solidFill>
                  <a:schemeClr val="tx1"/>
                </a:solidFill>
                <a:latin typeface="Arial" charset="0"/>
                <a:ea typeface="宋体" charset="0"/>
                <a:cs typeface="宋体" charset="0"/>
              </a:rPr>
              <a:t>Газар зүйн байршилал</a:t>
            </a:r>
            <a:r>
              <a:rPr lang="en-US" altLang="zh-CN" sz="3300" b="1">
                <a:solidFill>
                  <a:schemeClr val="tx1"/>
                </a:solidFill>
                <a:latin typeface="Arial" charset="0"/>
                <a:ea typeface="宋体" charset="0"/>
                <a:cs typeface="宋体" charset="0"/>
              </a:rPr>
              <a:t> </a:t>
            </a:r>
            <a:br>
              <a:rPr lang="en-US" altLang="zh-CN" sz="3300" b="1">
                <a:solidFill>
                  <a:schemeClr val="tx1"/>
                </a:solidFill>
                <a:latin typeface="Arial" charset="0"/>
                <a:ea typeface="宋体" charset="0"/>
                <a:cs typeface="宋体" charset="0"/>
              </a:rPr>
            </a:br>
            <a:r>
              <a:rPr lang="mn-MN" altLang="zh-CN" sz="3300" b="1">
                <a:solidFill>
                  <a:schemeClr val="tx1"/>
                </a:solidFill>
                <a:latin typeface="Arial" charset="0"/>
                <a:ea typeface="宋体" charset="0"/>
                <a:cs typeface="宋体" charset="0"/>
              </a:rPr>
              <a:t>Үйлс</a:t>
            </a:r>
            <a:r>
              <a:rPr lang="en-US" altLang="zh-CN" sz="3300" b="1">
                <a:solidFill>
                  <a:schemeClr val="tx1"/>
                </a:solidFill>
                <a:latin typeface="Arial" charset="0"/>
                <a:ea typeface="宋体" charset="0"/>
                <a:cs typeface="宋体" charset="0"/>
              </a:rPr>
              <a:t>/</a:t>
            </a:r>
            <a:r>
              <a:rPr lang="mn-MN" altLang="zh-CN" sz="3300" b="1">
                <a:solidFill>
                  <a:schemeClr val="tx1"/>
                </a:solidFill>
                <a:latin typeface="Arial" charset="0"/>
                <a:ea typeface="宋体" charset="0"/>
                <a:cs typeface="宋体" charset="0"/>
              </a:rPr>
              <a:t>элчдийн захидал </a:t>
            </a:r>
            <a:r>
              <a:rPr lang="en-US" altLang="zh-CN" sz="3300" b="1">
                <a:solidFill>
                  <a:schemeClr val="tx1"/>
                </a:solidFill>
                <a:latin typeface="Arial" charset="0"/>
                <a:ea typeface="宋体" charset="0"/>
                <a:cs typeface="宋体" charset="0"/>
              </a:rPr>
              <a:t>(</a:t>
            </a:r>
            <a:r>
              <a:rPr lang="mn-MN" altLang="zh-CN" sz="3300" b="1">
                <a:solidFill>
                  <a:schemeClr val="tx1"/>
                </a:solidFill>
                <a:latin typeface="Arial" charset="0"/>
                <a:ea typeface="宋体" charset="0"/>
                <a:cs typeface="宋体" charset="0"/>
              </a:rPr>
              <a:t>Шалгалт</a:t>
            </a:r>
            <a:r>
              <a:rPr lang="en-US" altLang="zh-CN" sz="3300" b="1">
                <a:solidFill>
                  <a:schemeClr val="tx1"/>
                </a:solidFill>
                <a:latin typeface="Arial" charset="0"/>
                <a:ea typeface="宋体" charset="0"/>
                <a:cs typeface="宋体" charset="0"/>
              </a:rPr>
              <a:t> 2)</a:t>
            </a:r>
            <a:endParaRPr lang="en-US" sz="3300" b="1">
              <a:solidFill>
                <a:schemeClr val="tx1"/>
              </a:solidFill>
              <a:latin typeface="Arial" charset="0"/>
              <a:ea typeface="MS P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06498" name="Text Box 11"/>
          <p:cNvSpPr txBox="1">
            <a:spLocks noChangeArrowheads="1"/>
          </p:cNvSpPr>
          <p:nvPr/>
        </p:nvSpPr>
        <p:spPr bwMode="auto">
          <a:xfrm>
            <a:off x="8588375" y="1047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2000" b="1">
                <a:solidFill>
                  <a:schemeClr val="bg1"/>
                </a:solidFill>
                <a:latin typeface="Arial" charset="0"/>
                <a:cs typeface="Arial" charset="0"/>
              </a:rPr>
              <a:t>50</a:t>
            </a:r>
            <a:endParaRPr lang="en-US" sz="2000">
              <a:latin typeface="Arial" charset="0"/>
              <a:cs typeface="Arial" charset="0"/>
            </a:endParaRPr>
          </a:p>
        </p:txBody>
      </p:sp>
      <p:pic>
        <p:nvPicPr>
          <p:cNvPr id="106499" name="Picture 11" descr="C:\Users\VAIO\Desktop\Untitled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4463"/>
            <a:ext cx="9144000"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2987675" y="6381750"/>
            <a:ext cx="1295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mn-MN" sz="2000" b="1">
                <a:solidFill>
                  <a:srgbClr val="FF0000"/>
                </a:solidFill>
                <a:latin typeface="Comic Sans MS" charset="0"/>
              </a:rPr>
              <a:t>МЭ</a:t>
            </a:r>
            <a:r>
              <a:rPr lang="en-US" sz="2000" b="1">
                <a:solidFill>
                  <a:srgbClr val="FF0000"/>
                </a:solidFill>
                <a:latin typeface="Comic Sans MS" charset="0"/>
              </a:rPr>
              <a:t> 33</a:t>
            </a:r>
            <a:r>
              <a:rPr lang="en-US" sz="2000">
                <a:latin typeface="Comic Sans MS" charset="0"/>
              </a:rPr>
              <a:t> </a:t>
            </a:r>
          </a:p>
        </p:txBody>
      </p:sp>
      <p:sp>
        <p:nvSpPr>
          <p:cNvPr id="111625" name="Text Box 9"/>
          <p:cNvSpPr txBox="1">
            <a:spLocks noChangeArrowheads="1"/>
          </p:cNvSpPr>
          <p:nvPr/>
        </p:nvSpPr>
        <p:spPr bwMode="auto">
          <a:xfrm>
            <a:off x="1693863" y="5876925"/>
            <a:ext cx="1811337"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en-US" sz="2000" b="1">
                <a:solidFill>
                  <a:srgbClr val="FF0000"/>
                </a:solidFill>
                <a:latin typeface="Comic Sans MS" charset="0"/>
              </a:rPr>
              <a:t>69 </a:t>
            </a:r>
            <a:r>
              <a:rPr lang="mn-MN" sz="2000" b="1">
                <a:solidFill>
                  <a:srgbClr val="FF0000"/>
                </a:solidFill>
                <a:latin typeface="Comic Sans MS" charset="0"/>
              </a:rPr>
              <a:t>долоон хоног</a:t>
            </a:r>
            <a:endParaRPr lang="en-US" sz="2000" b="1">
              <a:solidFill>
                <a:srgbClr val="FF0000"/>
              </a:solidFill>
              <a:latin typeface="Comic Sans MS" charset="0"/>
            </a:endParaRPr>
          </a:p>
        </p:txBody>
      </p:sp>
      <p:sp>
        <p:nvSpPr>
          <p:cNvPr id="111624" name="AutoShape 8"/>
          <p:cNvSpPr>
            <a:spLocks noChangeArrowheads="1"/>
          </p:cNvSpPr>
          <p:nvPr/>
        </p:nvSpPr>
        <p:spPr bwMode="auto">
          <a:xfrm>
            <a:off x="2195513" y="6477000"/>
            <a:ext cx="647700" cy="188913"/>
          </a:xfrm>
          <a:prstGeom prst="homePlate">
            <a:avLst>
              <a:gd name="adj" fmla="val 85714"/>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en-US"/>
          </a:p>
        </p:txBody>
      </p:sp>
      <p:sp>
        <p:nvSpPr>
          <p:cNvPr id="111621"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en-US"/>
          </a:p>
        </p:txBody>
      </p:sp>
      <p:sp>
        <p:nvSpPr>
          <p:cNvPr id="106504"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pPr eaLnBrk="1" hangingPunct="1"/>
            <a:r>
              <a:rPr lang="mn-MN" sz="4100" b="1">
                <a:solidFill>
                  <a:srgbClr val="800000"/>
                </a:solidFill>
                <a:latin typeface="Arial" charset="0"/>
                <a:cs typeface="Arial" charset="0"/>
              </a:rPr>
              <a:t>Даниелийн 70 долоон хоног</a:t>
            </a:r>
            <a:r>
              <a:rPr lang="en-US" sz="4800" b="1">
                <a:solidFill>
                  <a:srgbClr val="800000"/>
                </a:solidFill>
                <a:latin typeface="Arial" charset="0"/>
                <a:cs typeface="Arial" charset="0"/>
              </a:rPr>
              <a:t/>
            </a:r>
            <a:br>
              <a:rPr lang="en-US" sz="4800" b="1">
                <a:solidFill>
                  <a:srgbClr val="800000"/>
                </a:solidFill>
                <a:latin typeface="Arial" charset="0"/>
                <a:cs typeface="Arial" charset="0"/>
              </a:rPr>
            </a:br>
            <a:r>
              <a:rPr lang="en-US" sz="3000" b="1">
                <a:solidFill>
                  <a:srgbClr val="800000"/>
                </a:solidFill>
                <a:latin typeface="Arial" charset="0"/>
                <a:cs typeface="Arial" charset="0"/>
              </a:rPr>
              <a:t>(</a:t>
            </a:r>
            <a:r>
              <a:rPr lang="mn-MN" sz="3000" b="1">
                <a:solidFill>
                  <a:srgbClr val="800000"/>
                </a:solidFill>
                <a:latin typeface="Arial" charset="0"/>
                <a:cs typeface="Arial" charset="0"/>
              </a:rPr>
              <a:t>Даниел</a:t>
            </a:r>
            <a:r>
              <a:rPr lang="en-US" sz="3000" b="1">
                <a:solidFill>
                  <a:srgbClr val="800000"/>
                </a:solidFill>
                <a:latin typeface="Arial" charset="0"/>
                <a:cs typeface="Arial" charset="0"/>
              </a:rPr>
              <a:t> 9:24-27)</a:t>
            </a:r>
          </a:p>
        </p:txBody>
      </p:sp>
      <p:sp>
        <p:nvSpPr>
          <p:cNvPr id="111620"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en-US"/>
          </a:p>
        </p:txBody>
      </p:sp>
      <p:sp>
        <p:nvSpPr>
          <p:cNvPr id="111622" name="Text Box 6"/>
          <p:cNvSpPr txBox="1">
            <a:spLocks noChangeArrowheads="1"/>
          </p:cNvSpPr>
          <p:nvPr/>
        </p:nvSpPr>
        <p:spPr bwMode="auto">
          <a:xfrm>
            <a:off x="533400" y="6381750"/>
            <a:ext cx="1517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en-US" sz="2000" b="1">
                <a:solidFill>
                  <a:srgbClr val="FF0000"/>
                </a:solidFill>
                <a:latin typeface="Comic Sans MS" charset="0"/>
              </a:rPr>
              <a:t>444</a:t>
            </a:r>
            <a:r>
              <a:rPr lang="mn-MN" sz="2000" b="1">
                <a:solidFill>
                  <a:srgbClr val="FF0000"/>
                </a:solidFill>
                <a:latin typeface="Comic Sans MS" charset="0"/>
              </a:rPr>
              <a:t>МЭӨ</a:t>
            </a:r>
            <a:endParaRPr lang="en-US" sz="2000" b="1">
              <a:solidFill>
                <a:srgbClr val="FF0000"/>
              </a:solidFill>
              <a:latin typeface="Comic Sans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wipe(left)">
                                      <p:cBhvr>
                                        <p:cTn id="7" dur="500"/>
                                        <p:tgtEl>
                                          <p:spTgt spid="1116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1624"/>
                                        </p:tgtEl>
                                        <p:attrNameLst>
                                          <p:attrName>style.visibility</p:attrName>
                                        </p:attrNameLst>
                                      </p:cBhvr>
                                      <p:to>
                                        <p:strVal val="visible"/>
                                      </p:to>
                                    </p:set>
                                    <p:animEffect transition="in" filter="wipe(left)">
                                      <p:cBhvr>
                                        <p:cTn id="11" dur="500"/>
                                        <p:tgtEl>
                                          <p:spTgt spid="11162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23"/>
                                        </p:tgtEl>
                                        <p:attrNameLst>
                                          <p:attrName>style.visibility</p:attrName>
                                        </p:attrNameLst>
                                      </p:cBhvr>
                                      <p:to>
                                        <p:strVal val="visible"/>
                                      </p:to>
                                    </p:set>
                                    <p:animEffect transition="in" filter="wipe(left)">
                                      <p:cBhvr>
                                        <p:cTn id="15" dur="500"/>
                                        <p:tgtEl>
                                          <p:spTgt spid="1116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1625"/>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116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3" grpId="0" autoUpdateAnimBg="0"/>
      <p:bldP spid="111625" grpId="0" autoUpdateAnimBg="0"/>
      <p:bldP spid="111624" grpId="0" animBg="1"/>
      <p:bldP spid="111621" grpId="0" animBg="1"/>
      <p:bldP spid="111620" grpId="0" animBg="1"/>
      <p:bldP spid="11162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0" y="277813"/>
            <a:ext cx="9144000" cy="1143000"/>
          </a:xfrm>
        </p:spPr>
        <p:txBody>
          <a:bodyPr/>
          <a:lstStyle/>
          <a:p>
            <a:pPr eaLnBrk="1" hangingPunct="1"/>
            <a:r>
              <a:rPr lang="mn-MN" sz="3600">
                <a:latin typeface="Arial" charset="0"/>
                <a:cs typeface="Arial" charset="0"/>
              </a:rPr>
              <a:t>70 долоон хоногын тодорхойлолт</a:t>
            </a:r>
            <a:endParaRPr lang="en-US" sz="3600">
              <a:latin typeface="Arial" charset="0"/>
              <a:cs typeface="Arial" charset="0"/>
            </a:endParaRPr>
          </a:p>
        </p:txBody>
      </p:sp>
      <p:sp>
        <p:nvSpPr>
          <p:cNvPr id="108547" name="Text Box 1027"/>
          <p:cNvSpPr txBox="1">
            <a:spLocks noChangeArrowheads="1"/>
          </p:cNvSpPr>
          <p:nvPr/>
        </p:nvSpPr>
        <p:spPr bwMode="auto">
          <a:xfrm>
            <a:off x="8534400" y="39688"/>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a:r>
              <a:rPr lang="en-US" sz="2000" b="1">
                <a:latin typeface="Arial" charset="0"/>
                <a:cs typeface="Arial" charset="0"/>
              </a:rPr>
              <a:t>49</a:t>
            </a:r>
            <a:endParaRPr lang="en-US" sz="1800" b="1">
              <a:latin typeface="Arial" charset="0"/>
              <a:cs typeface="Arial" charset="0"/>
            </a:endParaRPr>
          </a:p>
        </p:txBody>
      </p:sp>
      <p:sp>
        <p:nvSpPr>
          <p:cNvPr id="108548" name="Text Box 1031"/>
          <p:cNvSpPr txBox="1">
            <a:spLocks noChangeArrowheads="1"/>
          </p:cNvSpPr>
          <p:nvPr/>
        </p:nvSpPr>
        <p:spPr bwMode="auto">
          <a:xfrm>
            <a:off x="2895600" y="6438900"/>
            <a:ext cx="5548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en-US" sz="1600">
                <a:latin typeface="Arial" charset="0"/>
                <a:cs typeface="Arial" charset="0"/>
              </a:rPr>
              <a:t>Harold Hoehner, </a:t>
            </a:r>
            <a:r>
              <a:rPr lang="en-US" sz="1600" i="1">
                <a:latin typeface="Arial" charset="0"/>
                <a:cs typeface="Arial" charset="0"/>
              </a:rPr>
              <a:t>Chronological Aspects of the Life of Christ</a:t>
            </a:r>
            <a:endParaRPr lang="en-US" sz="1600">
              <a:latin typeface="Arial" charset="0"/>
              <a:cs typeface="Arial" charset="0"/>
            </a:endParaRPr>
          </a:p>
        </p:txBody>
      </p:sp>
      <p:pic>
        <p:nvPicPr>
          <p:cNvPr id="108549" name="Picture 9" descr="C:\Users\VAIO\Desktop\Untitled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43000" y="609600"/>
            <a:ext cx="3886200" cy="1143000"/>
          </a:xfrm>
        </p:spPr>
        <p:txBody>
          <a:bodyPr/>
          <a:lstStyle/>
          <a:p>
            <a:pPr eaLnBrk="1" hangingPunct="1"/>
            <a:r>
              <a:rPr lang="mn-MN" sz="3500">
                <a:latin typeface="Arial" charset="0"/>
                <a:ea typeface="MS PGothic" charset="0"/>
              </a:rPr>
              <a:t>Перс Израйлыг удирдан захирах</a:t>
            </a:r>
            <a:endParaRPr lang="en-US" sz="3500">
              <a:latin typeface="Arial" charset="0"/>
              <a:ea typeface="MS PGothic" charset="0"/>
            </a:endParaRPr>
          </a:p>
        </p:txBody>
      </p:sp>
      <p:pic>
        <p:nvPicPr>
          <p:cNvPr id="58372" name="Picture 4" descr="Cyrus"/>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40563" y="76200"/>
            <a:ext cx="2103437" cy="6781800"/>
          </a:xfrm>
          <a:noFill/>
          <a:extLst>
            <a:ext uri="{909E8E84-426E-40dd-AFC4-6F175D3DCCD1}">
              <a14:hiddenFill xmlns:a14="http://schemas.microsoft.com/office/drawing/2010/main">
                <a:solidFill>
                  <a:srgbClr val="FFFFFF"/>
                </a:solidFill>
              </a14:hiddenFill>
            </a:ext>
          </a:extLst>
        </p:spPr>
      </p:pic>
      <p:grpSp>
        <p:nvGrpSpPr>
          <p:cNvPr id="2" name="Group 9"/>
          <p:cNvGrpSpPr>
            <a:grpSpLocks/>
          </p:cNvGrpSpPr>
          <p:nvPr/>
        </p:nvGrpSpPr>
        <p:grpSpPr bwMode="auto">
          <a:xfrm>
            <a:off x="0" y="2743200"/>
            <a:ext cx="4267200" cy="4114800"/>
            <a:chOff x="0" y="1920"/>
            <a:chExt cx="2087" cy="2544"/>
          </a:xfrm>
        </p:grpSpPr>
        <p:pic>
          <p:nvPicPr>
            <p:cNvPr id="110601" name="Picture 6" descr="Belshazz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0"/>
              <a:ext cx="2087"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Rectangle 8"/>
            <p:cNvSpPr>
              <a:spLocks noChangeArrowheads="1"/>
            </p:cNvSpPr>
            <p:nvPr/>
          </p:nvSpPr>
          <p:spPr bwMode="auto">
            <a:xfrm>
              <a:off x="0" y="1920"/>
              <a:ext cx="768"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58378" name="Text Box 10"/>
          <p:cNvSpPr txBox="1">
            <a:spLocks noChangeArrowheads="1"/>
          </p:cNvSpPr>
          <p:nvPr/>
        </p:nvSpPr>
        <p:spPr bwMode="auto">
          <a:xfrm>
            <a:off x="1981200" y="6248400"/>
            <a:ext cx="3397250" cy="46196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b="1">
                <a:latin typeface="Arial" charset="0"/>
                <a:cs typeface="Arial" charset="0"/>
              </a:rPr>
              <a:t>Вавилоны Белшазар</a:t>
            </a:r>
            <a:endParaRPr lang="en-US" b="1">
              <a:latin typeface="Arial" charset="0"/>
              <a:cs typeface="Arial" charset="0"/>
            </a:endParaRPr>
          </a:p>
        </p:txBody>
      </p:sp>
      <p:sp>
        <p:nvSpPr>
          <p:cNvPr id="58379" name="Text Box 11"/>
          <p:cNvSpPr txBox="1">
            <a:spLocks noChangeArrowheads="1"/>
          </p:cNvSpPr>
          <p:nvPr/>
        </p:nvSpPr>
        <p:spPr bwMode="auto">
          <a:xfrm>
            <a:off x="5345113" y="1447800"/>
            <a:ext cx="2576512" cy="46196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b="1">
                <a:latin typeface="Arial" charset="0"/>
                <a:cs typeface="Arial" charset="0"/>
              </a:rPr>
              <a:t>Персийн Кореш</a:t>
            </a:r>
            <a:endParaRPr lang="en-US" b="1">
              <a:latin typeface="Arial" charset="0"/>
              <a:cs typeface="Arial" charset="0"/>
            </a:endParaRPr>
          </a:p>
        </p:txBody>
      </p:sp>
      <p:pic>
        <p:nvPicPr>
          <p:cNvPr id="58381" name="Picture 13" descr="j0250370"/>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rot="20239167" flipH="1" flipV="1">
            <a:off x="4724400" y="2514600"/>
            <a:ext cx="1752600" cy="1385888"/>
          </a:xfrm>
          <a:noFill/>
          <a:extLst>
            <a:ext uri="{909E8E84-426E-40dd-AFC4-6F175D3DCCD1}">
              <a14:hiddenFill xmlns:a14="http://schemas.microsoft.com/office/drawing/2010/main">
                <a:solidFill>
                  <a:srgbClr val="FFFFFF"/>
                </a:solidFill>
              </a14:hiddenFill>
            </a:ext>
          </a:extLst>
        </p:spPr>
      </p:pic>
      <p:sp>
        <p:nvSpPr>
          <p:cNvPr id="110600" name="Text Box 15"/>
          <p:cNvSpPr txBox="1">
            <a:spLocks noChangeArrowheads="1"/>
          </p:cNvSpPr>
          <p:nvPr/>
        </p:nvSpPr>
        <p:spPr bwMode="auto">
          <a:xfrm>
            <a:off x="0" y="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latin typeface="Arial" charset="0"/>
                <a:cs typeface="Arial" charset="0"/>
              </a:rPr>
              <a:t>56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8"/>
                                        </p:tgtEl>
                                        <p:attrNameLst>
                                          <p:attrName>style.visibility</p:attrName>
                                        </p:attrNameLst>
                                      </p:cBhvr>
                                      <p:to>
                                        <p:strVal val="visible"/>
                                      </p:to>
                                    </p:set>
                                    <p:animEffect transition="in" filter="dissolve">
                                      <p:cBhvr>
                                        <p:cTn id="7" dur="500"/>
                                        <p:tgtEl>
                                          <p:spTgt spid="5837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8372"/>
                                        </p:tgtEl>
                                        <p:attrNameLst>
                                          <p:attrName>style.visibility</p:attrName>
                                        </p:attrNameLst>
                                      </p:cBhvr>
                                      <p:to>
                                        <p:strVal val="visible"/>
                                      </p:to>
                                    </p:set>
                                    <p:anim calcmode="lin" valueType="num">
                                      <p:cBhvr>
                                        <p:cTn id="15" dur="1000" fill="hold"/>
                                        <p:tgtEl>
                                          <p:spTgt spid="58372"/>
                                        </p:tgtEl>
                                        <p:attrNameLst>
                                          <p:attrName>ppt_w</p:attrName>
                                        </p:attrNameLst>
                                      </p:cBhvr>
                                      <p:tavLst>
                                        <p:tav tm="0">
                                          <p:val>
                                            <p:fltVal val="0"/>
                                          </p:val>
                                        </p:tav>
                                        <p:tav tm="100000">
                                          <p:val>
                                            <p:strVal val="#ppt_w"/>
                                          </p:val>
                                        </p:tav>
                                      </p:tavLst>
                                    </p:anim>
                                    <p:anim calcmode="lin" valueType="num">
                                      <p:cBhvr>
                                        <p:cTn id="16" dur="1000" fill="hold"/>
                                        <p:tgtEl>
                                          <p:spTgt spid="58372"/>
                                        </p:tgtEl>
                                        <p:attrNameLst>
                                          <p:attrName>ppt_h</p:attrName>
                                        </p:attrNameLst>
                                      </p:cBhvr>
                                      <p:tavLst>
                                        <p:tav tm="0">
                                          <p:val>
                                            <p:fltVal val="0"/>
                                          </p:val>
                                        </p:tav>
                                        <p:tav tm="100000">
                                          <p:val>
                                            <p:strVal val="#ppt_h"/>
                                          </p:val>
                                        </p:tav>
                                      </p:tavLst>
                                    </p:anim>
                                    <p:anim calcmode="lin" valueType="num">
                                      <p:cBhvr>
                                        <p:cTn id="17" dur="1000" fill="hold"/>
                                        <p:tgtEl>
                                          <p:spTgt spid="58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8372"/>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58379"/>
                                        </p:tgtEl>
                                        <p:attrNameLst>
                                          <p:attrName>style.visibility</p:attrName>
                                        </p:attrNameLst>
                                      </p:cBhvr>
                                      <p:to>
                                        <p:strVal val="visible"/>
                                      </p:to>
                                    </p:set>
                                    <p:anim calcmode="lin" valueType="num">
                                      <p:cBhvr>
                                        <p:cTn id="21" dur="1000" fill="hold"/>
                                        <p:tgtEl>
                                          <p:spTgt spid="58379"/>
                                        </p:tgtEl>
                                        <p:attrNameLst>
                                          <p:attrName>ppt_w</p:attrName>
                                        </p:attrNameLst>
                                      </p:cBhvr>
                                      <p:tavLst>
                                        <p:tav tm="0">
                                          <p:val>
                                            <p:fltVal val="0"/>
                                          </p:val>
                                        </p:tav>
                                        <p:tav tm="100000">
                                          <p:val>
                                            <p:strVal val="#ppt_w"/>
                                          </p:val>
                                        </p:tav>
                                      </p:tavLst>
                                    </p:anim>
                                    <p:anim calcmode="lin" valueType="num">
                                      <p:cBhvr>
                                        <p:cTn id="22" dur="1000" fill="hold"/>
                                        <p:tgtEl>
                                          <p:spTgt spid="58379"/>
                                        </p:tgtEl>
                                        <p:attrNameLst>
                                          <p:attrName>ppt_h</p:attrName>
                                        </p:attrNameLst>
                                      </p:cBhvr>
                                      <p:tavLst>
                                        <p:tav tm="0">
                                          <p:val>
                                            <p:fltVal val="0"/>
                                          </p:val>
                                        </p:tav>
                                        <p:tav tm="100000">
                                          <p:val>
                                            <p:strVal val="#ppt_h"/>
                                          </p:val>
                                        </p:tav>
                                      </p:tavLst>
                                    </p:anim>
                                    <p:anim calcmode="lin" valueType="num">
                                      <p:cBhvr>
                                        <p:cTn id="23" dur="1000" fill="hold"/>
                                        <p:tgtEl>
                                          <p:spTgt spid="5837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58381"/>
                                        </p:tgtEl>
                                        <p:attrNameLst>
                                          <p:attrName>style.visibility</p:attrName>
                                        </p:attrNameLst>
                                      </p:cBhvr>
                                      <p:to>
                                        <p:strVal val="visible"/>
                                      </p:to>
                                    </p:set>
                                    <p:animEffect transition="in" filter="dissolve">
                                      <p:cBhvr>
                                        <p:cTn id="29" dur="5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p:bldP spid="583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title"/>
          </p:nvPr>
        </p:nvSpPr>
        <p:spPr>
          <a:xfrm>
            <a:off x="1143000" y="609600"/>
            <a:ext cx="3886200" cy="1219200"/>
          </a:xfrm>
        </p:spPr>
        <p:txBody>
          <a:bodyPr/>
          <a:lstStyle/>
          <a:p>
            <a:pPr eaLnBrk="1" hangingPunct="1"/>
            <a:r>
              <a:rPr lang="mn-MN" sz="3600">
                <a:latin typeface="Arial" charset="0"/>
                <a:ea typeface="MS PGothic" charset="0"/>
              </a:rPr>
              <a:t>Персийн эрин үе </a:t>
            </a:r>
            <a:endParaRPr lang="en-US" sz="3600">
              <a:latin typeface="Arial" charset="0"/>
              <a:ea typeface="MS PGothic" charset="0"/>
            </a:endParaRPr>
          </a:p>
        </p:txBody>
      </p:sp>
      <p:grpSp>
        <p:nvGrpSpPr>
          <p:cNvPr id="112643" name="Group 8"/>
          <p:cNvGrpSpPr>
            <a:grpSpLocks/>
          </p:cNvGrpSpPr>
          <p:nvPr/>
        </p:nvGrpSpPr>
        <p:grpSpPr bwMode="auto">
          <a:xfrm>
            <a:off x="-228600" y="1905000"/>
            <a:ext cx="9372600" cy="4295775"/>
            <a:chOff x="0" y="1344"/>
            <a:chExt cx="5760" cy="2562"/>
          </a:xfrm>
        </p:grpSpPr>
        <p:pic>
          <p:nvPicPr>
            <p:cNvPr id="112655" name="Picture 4" descr="32 Pers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6" name="Picture 7" descr="32 Persian"/>
            <p:cNvPicPr>
              <a:picLocks noChangeAspect="1" noChangeArrowheads="1"/>
            </p:cNvPicPr>
            <p:nvPr/>
          </p:nvPicPr>
          <p:blipFill>
            <a:blip r:embed="rId3">
              <a:extLst>
                <a:ext uri="{28A0092B-C50C-407E-A947-70E740481C1C}">
                  <a14:useLocalDpi xmlns:a14="http://schemas.microsoft.com/office/drawing/2010/main" val="0"/>
                </a:ext>
              </a:extLst>
            </a:blip>
            <a:srcRect r="34999"/>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5334000" y="457200"/>
            <a:ext cx="3657600" cy="13716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pPr>
            <a:r>
              <a:rPr lang="mn-MN" sz="2800">
                <a:effectLst>
                  <a:outerShdw blurRad="38100" dist="38100" dir="2700000" algn="tl">
                    <a:srgbClr val="000000"/>
                  </a:outerShdw>
                </a:effectLst>
                <a:latin typeface="Arial" charset="0"/>
                <a:cs typeface="Arial" charset="0"/>
              </a:rPr>
              <a:t>Эргэн буцах</a:t>
            </a:r>
            <a:endParaRPr lang="en-US" sz="2800">
              <a:effectLst>
                <a:outerShdw blurRad="38100" dist="38100" dir="2700000" algn="tl">
                  <a:srgbClr val="000000"/>
                </a:outerShdw>
              </a:effectLst>
              <a:latin typeface="Arial" charset="0"/>
              <a:cs typeface="Arial" charset="0"/>
            </a:endParaRPr>
          </a:p>
          <a:p>
            <a:pPr marL="342900" indent="-342900" algn="l">
              <a:spcBef>
                <a:spcPct val="20000"/>
              </a:spcBef>
              <a:buClr>
                <a:schemeClr val="tx2"/>
              </a:buClr>
              <a:buSzPct val="75000"/>
              <a:buFont typeface="Wingdings" charset="0"/>
              <a:buChar char="n"/>
            </a:pPr>
            <a:r>
              <a:rPr lang="mn-MN" sz="2800">
                <a:effectLst>
                  <a:outerShdw blurRad="38100" dist="38100" dir="2700000" algn="tl">
                    <a:srgbClr val="000000"/>
                  </a:outerShdw>
                </a:effectLst>
                <a:latin typeface="Arial" charset="0"/>
                <a:cs typeface="Arial" charset="0"/>
              </a:rPr>
              <a:t>Хөгжилт</a:t>
            </a:r>
            <a:endParaRPr lang="en-US" sz="2800">
              <a:effectLst>
                <a:outerShdw blurRad="38100" dist="38100" dir="2700000" algn="tl">
                  <a:srgbClr val="000000"/>
                </a:outerShdw>
              </a:effectLst>
              <a:latin typeface="Arial" charset="0"/>
              <a:cs typeface="Arial"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112653"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112654" name="Text Box 14"/>
            <p:cNvSpPr txBox="1">
              <a:spLocks noChangeArrowheads="1"/>
            </p:cNvSpPr>
            <p:nvPr/>
          </p:nvSpPr>
          <p:spPr bwMode="auto">
            <a:xfrm>
              <a:off x="1536" y="2064"/>
              <a:ext cx="57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2800" b="1">
                  <a:solidFill>
                    <a:schemeClr val="bg2"/>
                  </a:solidFill>
                  <a:latin typeface="Arial" charset="0"/>
                  <a:cs typeface="Arial" charset="0"/>
                </a:rPr>
                <a:t>Сүм</a:t>
              </a:r>
              <a:endParaRPr lang="en-US" sz="2800" b="1">
                <a:solidFill>
                  <a:schemeClr val="bg2"/>
                </a:solidFill>
                <a:latin typeface="Arial" charset="0"/>
                <a:cs typeface="Arial"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112651"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112652" name="Text Box 18"/>
            <p:cNvSpPr txBox="1">
              <a:spLocks noChangeArrowheads="1"/>
            </p:cNvSpPr>
            <p:nvPr/>
          </p:nvSpPr>
          <p:spPr bwMode="auto">
            <a:xfrm>
              <a:off x="1536" y="2064"/>
              <a:ext cx="11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2800" b="1">
                  <a:solidFill>
                    <a:schemeClr val="bg2"/>
                  </a:solidFill>
                  <a:latin typeface="Arial" charset="0"/>
                  <a:cs typeface="Arial" charset="0"/>
                </a:rPr>
                <a:t>Үндэстэн</a:t>
              </a:r>
              <a:endParaRPr lang="en-US" sz="2800" b="1">
                <a:solidFill>
                  <a:schemeClr val="bg2"/>
                </a:solidFill>
                <a:latin typeface="Arial" charset="0"/>
                <a:cs typeface="Arial"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112649"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112650" name="Text Box 21"/>
            <p:cNvSpPr txBox="1">
              <a:spLocks noChangeArrowheads="1"/>
            </p:cNvSpPr>
            <p:nvPr/>
          </p:nvSpPr>
          <p:spPr bwMode="auto">
            <a:xfrm>
              <a:off x="1536" y="2064"/>
              <a:ext cx="6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2800" b="1">
                  <a:solidFill>
                    <a:schemeClr val="bg2"/>
                  </a:solidFill>
                  <a:latin typeface="Arial" charset="0"/>
                  <a:cs typeface="Arial" charset="0"/>
                </a:rPr>
                <a:t>Хана</a:t>
              </a:r>
              <a:endParaRPr lang="en-US" sz="2800" b="1">
                <a:solidFill>
                  <a:schemeClr val="bg2"/>
                </a:solidFill>
                <a:latin typeface="Arial" charset="0"/>
                <a:cs typeface="Arial" charset="0"/>
              </a:endParaRPr>
            </a:p>
          </p:txBody>
        </p:sp>
      </p:grpSp>
      <p:sp>
        <p:nvSpPr>
          <p:cNvPr id="112648" name="Text Box 22"/>
          <p:cNvSpPr txBox="1">
            <a:spLocks noChangeArrowheads="1"/>
          </p:cNvSpPr>
          <p:nvPr/>
        </p:nvSpPr>
        <p:spPr bwMode="auto">
          <a:xfrm>
            <a:off x="8382000" y="76200"/>
            <a:ext cx="60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latin typeface="Arial" charset="0"/>
                <a:cs typeface="Arial" charset="0"/>
              </a:rPr>
              <a:t>57, 59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wipe(down)">
                                      <p:cBhvr>
                                        <p:cTn id="7" dur="580">
                                          <p:stCondLst>
                                            <p:cond delay="0"/>
                                          </p:stCondLst>
                                        </p:cTn>
                                        <p:tgtEl>
                                          <p:spTgt spid="86025">
                                            <p:txEl>
                                              <p:pRg st="1" end="1"/>
                                            </p:txEl>
                                          </p:spTgt>
                                        </p:tgtEl>
                                      </p:cBhvr>
                                    </p:animEffect>
                                    <p:anim calcmode="lin" valueType="num">
                                      <p:cBhvr>
                                        <p:cTn id="8"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1" end="1"/>
                                            </p:txEl>
                                          </p:spTgt>
                                        </p:tgtEl>
                                      </p:cBhvr>
                                      <p:to x="100000" y="60000"/>
                                    </p:animScale>
                                    <p:animScale>
                                      <p:cBhvr>
                                        <p:cTn id="14" dur="166" decel="50000">
                                          <p:stCondLst>
                                            <p:cond delay="676"/>
                                          </p:stCondLst>
                                        </p:cTn>
                                        <p:tgtEl>
                                          <p:spTgt spid="86025">
                                            <p:txEl>
                                              <p:pRg st="1" end="1"/>
                                            </p:txEl>
                                          </p:spTgt>
                                        </p:tgtEl>
                                      </p:cBhvr>
                                      <p:to x="100000" y="100000"/>
                                    </p:animScale>
                                    <p:animScale>
                                      <p:cBhvr>
                                        <p:cTn id="15" dur="26">
                                          <p:stCondLst>
                                            <p:cond delay="1312"/>
                                          </p:stCondLst>
                                        </p:cTn>
                                        <p:tgtEl>
                                          <p:spTgt spid="86025">
                                            <p:txEl>
                                              <p:pRg st="1" end="1"/>
                                            </p:txEl>
                                          </p:spTgt>
                                        </p:tgtEl>
                                      </p:cBhvr>
                                      <p:to x="100000" y="80000"/>
                                    </p:animScale>
                                    <p:animScale>
                                      <p:cBhvr>
                                        <p:cTn id="16" dur="166" decel="50000">
                                          <p:stCondLst>
                                            <p:cond delay="1338"/>
                                          </p:stCondLst>
                                        </p:cTn>
                                        <p:tgtEl>
                                          <p:spTgt spid="86025">
                                            <p:txEl>
                                              <p:pRg st="1" end="1"/>
                                            </p:txEl>
                                          </p:spTgt>
                                        </p:tgtEl>
                                      </p:cBhvr>
                                      <p:to x="100000" y="100000"/>
                                    </p:animScale>
                                    <p:animScale>
                                      <p:cBhvr>
                                        <p:cTn id="17" dur="26">
                                          <p:stCondLst>
                                            <p:cond delay="1642"/>
                                          </p:stCondLst>
                                        </p:cTn>
                                        <p:tgtEl>
                                          <p:spTgt spid="86025">
                                            <p:txEl>
                                              <p:pRg st="1" end="1"/>
                                            </p:txEl>
                                          </p:spTgt>
                                        </p:tgtEl>
                                      </p:cBhvr>
                                      <p:to x="100000" y="90000"/>
                                    </p:animScale>
                                    <p:animScale>
                                      <p:cBhvr>
                                        <p:cTn id="18" dur="166" decel="50000">
                                          <p:stCondLst>
                                            <p:cond delay="1668"/>
                                          </p:stCondLst>
                                        </p:cTn>
                                        <p:tgtEl>
                                          <p:spTgt spid="86025">
                                            <p:txEl>
                                              <p:pRg st="1" end="1"/>
                                            </p:txEl>
                                          </p:spTgt>
                                        </p:tgtEl>
                                      </p:cBhvr>
                                      <p:to x="100000" y="100000"/>
                                    </p:animScale>
                                    <p:animScale>
                                      <p:cBhvr>
                                        <p:cTn id="19" dur="26">
                                          <p:stCondLst>
                                            <p:cond delay="1808"/>
                                          </p:stCondLst>
                                        </p:cTn>
                                        <p:tgtEl>
                                          <p:spTgt spid="86025">
                                            <p:txEl>
                                              <p:pRg st="1" end="1"/>
                                            </p:txEl>
                                          </p:spTgt>
                                        </p:tgtEl>
                                      </p:cBhvr>
                                      <p:to x="100000" y="95000"/>
                                    </p:animScale>
                                    <p:animScale>
                                      <p:cBhvr>
                                        <p:cTn id="20" dur="166" decel="50000">
                                          <p:stCondLst>
                                            <p:cond delay="1834"/>
                                          </p:stCondLst>
                                        </p:cTn>
                                        <p:tgtEl>
                                          <p:spTgt spid="86025">
                                            <p:txEl>
                                              <p:pRg st="1" end="1"/>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0" end="0"/>
                                            </p:txEl>
                                          </p:spTgt>
                                        </p:tgtEl>
                                        <p:attrNameLst>
                                          <p:attrName>style.visibility</p:attrName>
                                        </p:attrNameLst>
                                      </p:cBhvr>
                                      <p:to>
                                        <p:strVal val="visible"/>
                                      </p:to>
                                    </p:set>
                                    <p:animEffect transition="in" filter="wipe(down)">
                                      <p:cBhvr>
                                        <p:cTn id="25" dur="580">
                                          <p:stCondLst>
                                            <p:cond delay="0"/>
                                          </p:stCondLst>
                                        </p:cTn>
                                        <p:tgtEl>
                                          <p:spTgt spid="86025">
                                            <p:txEl>
                                              <p:pRg st="0" end="0"/>
                                            </p:txEl>
                                          </p:spTgt>
                                        </p:tgtEl>
                                      </p:cBhvr>
                                    </p:animEffect>
                                    <p:anim calcmode="lin" valueType="num">
                                      <p:cBhvr>
                                        <p:cTn id="26"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0" end="0"/>
                                            </p:txEl>
                                          </p:spTgt>
                                        </p:tgtEl>
                                      </p:cBhvr>
                                      <p:to x="100000" y="60000"/>
                                    </p:animScale>
                                    <p:animScale>
                                      <p:cBhvr>
                                        <p:cTn id="32" dur="166" decel="50000">
                                          <p:stCondLst>
                                            <p:cond delay="676"/>
                                          </p:stCondLst>
                                        </p:cTn>
                                        <p:tgtEl>
                                          <p:spTgt spid="86025">
                                            <p:txEl>
                                              <p:pRg st="0" end="0"/>
                                            </p:txEl>
                                          </p:spTgt>
                                        </p:tgtEl>
                                      </p:cBhvr>
                                      <p:to x="100000" y="100000"/>
                                    </p:animScale>
                                    <p:animScale>
                                      <p:cBhvr>
                                        <p:cTn id="33" dur="26">
                                          <p:stCondLst>
                                            <p:cond delay="1312"/>
                                          </p:stCondLst>
                                        </p:cTn>
                                        <p:tgtEl>
                                          <p:spTgt spid="86025">
                                            <p:txEl>
                                              <p:pRg st="0" end="0"/>
                                            </p:txEl>
                                          </p:spTgt>
                                        </p:tgtEl>
                                      </p:cBhvr>
                                      <p:to x="100000" y="80000"/>
                                    </p:animScale>
                                    <p:animScale>
                                      <p:cBhvr>
                                        <p:cTn id="34" dur="166" decel="50000">
                                          <p:stCondLst>
                                            <p:cond delay="1338"/>
                                          </p:stCondLst>
                                        </p:cTn>
                                        <p:tgtEl>
                                          <p:spTgt spid="86025">
                                            <p:txEl>
                                              <p:pRg st="0" end="0"/>
                                            </p:txEl>
                                          </p:spTgt>
                                        </p:tgtEl>
                                      </p:cBhvr>
                                      <p:to x="100000" y="100000"/>
                                    </p:animScale>
                                    <p:animScale>
                                      <p:cBhvr>
                                        <p:cTn id="35" dur="26">
                                          <p:stCondLst>
                                            <p:cond delay="1642"/>
                                          </p:stCondLst>
                                        </p:cTn>
                                        <p:tgtEl>
                                          <p:spTgt spid="86025">
                                            <p:txEl>
                                              <p:pRg st="0" end="0"/>
                                            </p:txEl>
                                          </p:spTgt>
                                        </p:tgtEl>
                                      </p:cBhvr>
                                      <p:to x="100000" y="90000"/>
                                    </p:animScale>
                                    <p:animScale>
                                      <p:cBhvr>
                                        <p:cTn id="36" dur="166" decel="50000">
                                          <p:stCondLst>
                                            <p:cond delay="1668"/>
                                          </p:stCondLst>
                                        </p:cTn>
                                        <p:tgtEl>
                                          <p:spTgt spid="86025">
                                            <p:txEl>
                                              <p:pRg st="0" end="0"/>
                                            </p:txEl>
                                          </p:spTgt>
                                        </p:tgtEl>
                                      </p:cBhvr>
                                      <p:to x="100000" y="100000"/>
                                    </p:animScale>
                                    <p:animScale>
                                      <p:cBhvr>
                                        <p:cTn id="37" dur="26">
                                          <p:stCondLst>
                                            <p:cond delay="1808"/>
                                          </p:stCondLst>
                                        </p:cTn>
                                        <p:tgtEl>
                                          <p:spTgt spid="86025">
                                            <p:txEl>
                                              <p:pRg st="0" end="0"/>
                                            </p:txEl>
                                          </p:spTgt>
                                        </p:tgtEl>
                                      </p:cBhvr>
                                      <p:to x="100000" y="95000"/>
                                    </p:animScale>
                                    <p:animScale>
                                      <p:cBhvr>
                                        <p:cTn id="38" dur="166" decel="50000">
                                          <p:stCondLst>
                                            <p:cond delay="1834"/>
                                          </p:stCondLst>
                                        </p:cTn>
                                        <p:tgtEl>
                                          <p:spTgt spid="86025">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143000" y="304800"/>
            <a:ext cx="2514600" cy="2743200"/>
          </a:xfrm>
        </p:spPr>
        <p:txBody>
          <a:bodyPr/>
          <a:lstStyle/>
          <a:p>
            <a:pPr eaLnBrk="1" hangingPunct="1"/>
            <a:r>
              <a:rPr lang="mn-MN" sz="4000">
                <a:latin typeface="Arial" charset="0"/>
                <a:ea typeface="MS PGothic" charset="0"/>
              </a:rPr>
              <a:t>Грек Израйлыг удирдан захирах</a:t>
            </a:r>
            <a:endParaRPr lang="en-US" sz="4000">
              <a:latin typeface="Arial" charset="0"/>
              <a:ea typeface="MS PGothic" charset="0"/>
            </a:endParaRPr>
          </a:p>
        </p:txBody>
      </p:sp>
      <p:pic>
        <p:nvPicPr>
          <p:cNvPr id="114691" name="Picture 4" descr="Readings000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582" t="8943" r="-1472" b="6056"/>
          <a:stretch>
            <a:fillRect/>
          </a:stretch>
        </p:blipFill>
        <p:spPr>
          <a:xfrm>
            <a:off x="3767138" y="0"/>
            <a:ext cx="5529262" cy="6858000"/>
          </a:xfrm>
          <a:noFill/>
          <a:extLst>
            <a:ext uri="{909E8E84-426E-40dd-AFC4-6F175D3DCCD1}">
              <a14:hiddenFill xmlns:a14="http://schemas.microsoft.com/office/drawing/2010/main">
                <a:solidFill>
                  <a:srgbClr val="FFFFFF"/>
                </a:solidFill>
              </a14:hiddenFill>
            </a:ext>
          </a:extLst>
        </p:spPr>
      </p:pic>
      <p:sp>
        <p:nvSpPr>
          <p:cNvPr id="61446" name="Text Box 6"/>
          <p:cNvSpPr txBox="1">
            <a:spLocks noChangeArrowheads="1"/>
          </p:cNvSpPr>
          <p:nvPr/>
        </p:nvSpPr>
        <p:spPr bwMode="auto">
          <a:xfrm>
            <a:off x="8610600" y="76200"/>
            <a:ext cx="533400" cy="457200"/>
          </a:xfrm>
          <a:prstGeom prst="rect">
            <a:avLst/>
          </a:prstGeom>
          <a:noFill/>
          <a:ln w="12700" cap="sq">
            <a:noFill/>
            <a:miter lim="800000"/>
            <a:headEnd type="none" w="sm" len="sm"/>
            <a:tailEnd type="none" w="sm" len="sm"/>
          </a:ln>
          <a:effectLst>
            <a:outerShdw dist="35921" dir="2700000" algn="ctr" rotWithShape="0">
              <a:schemeClr val="bg2">
                <a:alpha val="74997"/>
              </a:schemeClr>
            </a:outerShdw>
          </a:effectLst>
        </p:spPr>
        <p:txBody>
          <a:bodyPr>
            <a:spAutoFit/>
          </a:bodyPr>
          <a:lstStyle/>
          <a:p>
            <a:pPr algn="l">
              <a:spcBef>
                <a:spcPct val="50000"/>
              </a:spcBef>
              <a:defRPr/>
            </a:pPr>
            <a:r>
              <a:rPr lang="en-US" b="1">
                <a:latin typeface="Arial"/>
                <a:ea typeface="+mn-ea"/>
                <a:cs typeface="Arial"/>
              </a:rPr>
              <a:t>60</a:t>
            </a:r>
          </a:p>
        </p:txBody>
      </p:sp>
      <p:sp>
        <p:nvSpPr>
          <p:cNvPr id="8" name="Rectangle 3"/>
          <p:cNvSpPr txBox="1">
            <a:spLocks noChangeArrowheads="1"/>
          </p:cNvSpPr>
          <p:nvPr/>
        </p:nvSpPr>
        <p:spPr bwMode="auto">
          <a:xfrm>
            <a:off x="1143000" y="3505200"/>
            <a:ext cx="2667000" cy="3006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20000"/>
              </a:spcBef>
              <a:buClr>
                <a:schemeClr val="tx2"/>
              </a:buClr>
              <a:buSzPct val="75000"/>
              <a:buFont typeface="Wingdings" charset="0"/>
              <a:buChar char="n"/>
            </a:pPr>
            <a:r>
              <a:rPr lang="mn-MN" b="1">
                <a:effectLst>
                  <a:outerShdw blurRad="38100" dist="38100" dir="2700000" algn="tl">
                    <a:srgbClr val="000000"/>
                  </a:outerShdw>
                </a:effectLst>
                <a:latin typeface="Arial" charset="0"/>
                <a:cs typeface="Arial" charset="0"/>
              </a:rPr>
              <a:t>Александр</a:t>
            </a:r>
            <a:endParaRPr lang="en-US" b="1">
              <a:effectLst>
                <a:outerShdw blurRad="38100" dist="38100" dir="2700000" algn="tl">
                  <a:srgbClr val="000000"/>
                </a:outerShdw>
              </a:effectLst>
              <a:latin typeface="Arial" charset="0"/>
              <a:cs typeface="Arial" charset="0"/>
            </a:endParaRPr>
          </a:p>
          <a:p>
            <a:pPr algn="l" eaLnBrk="1" hangingPunct="1">
              <a:spcBef>
                <a:spcPct val="20000"/>
              </a:spcBef>
              <a:buClr>
                <a:schemeClr val="tx2"/>
              </a:buClr>
              <a:buSzPct val="75000"/>
              <a:buFont typeface="Wingdings" charset="0"/>
              <a:buChar char="n"/>
            </a:pPr>
            <a:r>
              <a:rPr lang="mn-MN" b="1">
                <a:effectLst>
                  <a:outerShdw blurRad="38100" dist="38100" dir="2700000" algn="tl">
                    <a:srgbClr val="000000"/>
                  </a:outerShdw>
                </a:effectLst>
                <a:latin typeface="Arial" charset="0"/>
                <a:cs typeface="Arial" charset="0"/>
              </a:rPr>
              <a:t>Дээд засагтай тэмцэлт</a:t>
            </a:r>
          </a:p>
          <a:p>
            <a:pPr algn="l" eaLnBrk="1" hangingPunct="1">
              <a:spcBef>
                <a:spcPct val="20000"/>
              </a:spcBef>
              <a:buClr>
                <a:schemeClr val="tx2"/>
              </a:buClr>
              <a:buSzPct val="75000"/>
              <a:buFont typeface="Wingdings" charset="0"/>
              <a:buChar char="n"/>
            </a:pPr>
            <a:r>
              <a:rPr lang="mn-MN" b="1">
                <a:effectLst>
                  <a:outerShdw blurRad="38100" dist="38100" dir="2700000" algn="tl">
                    <a:srgbClr val="000000"/>
                  </a:outerShdw>
                </a:effectLst>
                <a:latin typeface="Arial" charset="0"/>
                <a:cs typeface="Arial" charset="0"/>
              </a:rPr>
              <a:t>Грекийн соёл ба хаант улсын хөгжил</a:t>
            </a:r>
            <a:endParaRPr lang="en-US" b="1">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9"/>
          <p:cNvGrpSpPr>
            <a:grpSpLocks/>
          </p:cNvGrpSpPr>
          <p:nvPr/>
        </p:nvGrpSpPr>
        <p:grpSpPr bwMode="auto">
          <a:xfrm>
            <a:off x="0" y="1066800"/>
            <a:ext cx="5562600" cy="6172200"/>
            <a:chOff x="144" y="624"/>
            <a:chExt cx="3504" cy="3888"/>
          </a:xfrm>
        </p:grpSpPr>
        <p:sp>
          <p:nvSpPr>
            <p:cNvPr id="116743" name="Oval 28"/>
            <p:cNvSpPr>
              <a:spLocks noChangeArrowheads="1"/>
            </p:cNvSpPr>
            <p:nvPr/>
          </p:nvSpPr>
          <p:spPr bwMode="auto">
            <a:xfrm>
              <a:off x="1152" y="1776"/>
              <a:ext cx="2496" cy="2736"/>
            </a:xfrm>
            <a:prstGeom prst="ellipse">
              <a:avLst/>
            </a:prstGeom>
            <a:solidFill>
              <a:schemeClr val="tx1"/>
            </a:solidFill>
            <a:ln w="38100" cap="sq">
              <a:solidFill>
                <a:schemeClr val="bg1"/>
              </a:solidFill>
              <a:round/>
              <a:headEnd type="none" w="sm" len="sm"/>
              <a:tailEnd type="none" w="sm" len="sm"/>
            </a:ln>
          </p:spPr>
          <p:txBody>
            <a:bodyPr wrap="none" anchor="ctr"/>
            <a:lstStyle/>
            <a:p>
              <a:endParaRPr lang="en-US">
                <a:solidFill>
                  <a:schemeClr val="bg1"/>
                </a:solidFill>
                <a:latin typeface="Arial" charset="0"/>
                <a:cs typeface="Arial" charset="0"/>
              </a:endParaRPr>
            </a:p>
          </p:txBody>
        </p:sp>
        <p:grpSp>
          <p:nvGrpSpPr>
            <p:cNvPr id="116744" name="Group 27"/>
            <p:cNvGrpSpPr>
              <a:grpSpLocks/>
            </p:cNvGrpSpPr>
            <p:nvPr/>
          </p:nvGrpSpPr>
          <p:grpSpPr bwMode="auto">
            <a:xfrm>
              <a:off x="144" y="624"/>
              <a:ext cx="3005" cy="3696"/>
              <a:chOff x="1152" y="432"/>
              <a:chExt cx="3005" cy="3696"/>
            </a:xfrm>
          </p:grpSpPr>
          <p:grpSp>
            <p:nvGrpSpPr>
              <p:cNvPr id="116746" name="Group 25"/>
              <p:cNvGrpSpPr>
                <a:grpSpLocks/>
              </p:cNvGrpSpPr>
              <p:nvPr/>
            </p:nvGrpSpPr>
            <p:grpSpPr bwMode="auto">
              <a:xfrm>
                <a:off x="1152" y="432"/>
                <a:ext cx="3005" cy="3696"/>
                <a:chOff x="1152" y="432"/>
                <a:chExt cx="3005" cy="3696"/>
              </a:xfrm>
            </p:grpSpPr>
            <p:grpSp>
              <p:nvGrpSpPr>
                <p:cNvPr id="116748" name="Group 24"/>
                <p:cNvGrpSpPr>
                  <a:grpSpLocks/>
                </p:cNvGrpSpPr>
                <p:nvPr/>
              </p:nvGrpSpPr>
              <p:grpSpPr bwMode="auto">
                <a:xfrm>
                  <a:off x="1152" y="432"/>
                  <a:ext cx="3005" cy="3674"/>
                  <a:chOff x="2611" y="454"/>
                  <a:chExt cx="3005" cy="3674"/>
                </a:xfrm>
              </p:grpSpPr>
              <p:grpSp>
                <p:nvGrpSpPr>
                  <p:cNvPr id="116751" name="Group 23"/>
                  <p:cNvGrpSpPr>
                    <a:grpSpLocks/>
                  </p:cNvGrpSpPr>
                  <p:nvPr/>
                </p:nvGrpSpPr>
                <p:grpSpPr bwMode="auto">
                  <a:xfrm>
                    <a:off x="2611" y="454"/>
                    <a:ext cx="3005" cy="3674"/>
                    <a:chOff x="2611" y="454"/>
                    <a:chExt cx="3005" cy="3674"/>
                  </a:xfrm>
                </p:grpSpPr>
                <p:pic>
                  <p:nvPicPr>
                    <p:cNvPr id="116753" name="Picture 4" descr="Readings0003"/>
                    <p:cNvPicPr>
                      <a:picLocks noChangeAspect="1" noChangeArrowheads="1"/>
                    </p:cNvPicPr>
                    <p:nvPr/>
                  </p:nvPicPr>
                  <p:blipFill>
                    <a:blip r:embed="rId3">
                      <a:extLst>
                        <a:ext uri="{28A0092B-C50C-407E-A947-70E740481C1C}">
                          <a14:useLocalDpi xmlns:a14="http://schemas.microsoft.com/office/drawing/2010/main" val="0"/>
                        </a:ext>
                      </a:extLst>
                    </a:blip>
                    <a:srcRect b="13553"/>
                    <a:stretch>
                      <a:fillRect/>
                    </a:stretch>
                  </p:blipFill>
                  <p:spPr bwMode="auto">
                    <a:xfrm>
                      <a:off x="2611" y="454"/>
                      <a:ext cx="3005" cy="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4" name="Rectangle 13"/>
                    <p:cNvSpPr>
                      <a:spLocks noChangeArrowheads="1"/>
                    </p:cNvSpPr>
                    <p:nvPr/>
                  </p:nvSpPr>
                  <p:spPr bwMode="auto">
                    <a:xfrm rot="2100702">
                      <a:off x="3857" y="1337"/>
                      <a:ext cx="432" cy="105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16755" name="Rectangle 19"/>
                    <p:cNvSpPr>
                      <a:spLocks noChangeArrowheads="1"/>
                    </p:cNvSpPr>
                    <p:nvPr/>
                  </p:nvSpPr>
                  <p:spPr bwMode="auto">
                    <a:xfrm>
                      <a:off x="3984" y="3936"/>
                      <a:ext cx="1584" cy="192"/>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16756" name="AutoShape 20"/>
                    <p:cNvSpPr>
                      <a:spLocks noChangeArrowheads="1"/>
                    </p:cNvSpPr>
                    <p:nvPr/>
                  </p:nvSpPr>
                  <p:spPr bwMode="auto">
                    <a:xfrm>
                      <a:off x="4368" y="2448"/>
                      <a:ext cx="624"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116757" name="Rectangle 22"/>
                    <p:cNvSpPr>
                      <a:spLocks noChangeArrowheads="1"/>
                    </p:cNvSpPr>
                    <p:nvPr/>
                  </p:nvSpPr>
                  <p:spPr bwMode="auto">
                    <a:xfrm>
                      <a:off x="3984" y="3792"/>
                      <a:ext cx="960" cy="144"/>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16752" name="Rectangle 11"/>
                  <p:cNvSpPr>
                    <a:spLocks noChangeArrowheads="1"/>
                  </p:cNvSpPr>
                  <p:nvPr/>
                </p:nvSpPr>
                <p:spPr bwMode="auto">
                  <a:xfrm>
                    <a:off x="4464" y="480"/>
                    <a:ext cx="1104" cy="144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16749" name="AutoShape 12"/>
                <p:cNvSpPr>
                  <a:spLocks noChangeArrowheads="1"/>
                </p:cNvSpPr>
                <p:nvPr/>
              </p:nvSpPr>
              <p:spPr bwMode="auto">
                <a:xfrm flipV="1">
                  <a:off x="2880" y="3648"/>
                  <a:ext cx="624" cy="480"/>
                </a:xfrm>
                <a:prstGeom prst="triangle">
                  <a:avLst>
                    <a:gd name="adj" fmla="val 50000"/>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16750" name="AutoShape 9"/>
                <p:cNvSpPr>
                  <a:spLocks noChangeArrowheads="1"/>
                </p:cNvSpPr>
                <p:nvPr/>
              </p:nvSpPr>
              <p:spPr bwMode="auto">
                <a:xfrm>
                  <a:off x="2592" y="1392"/>
                  <a:ext cx="1392" cy="672"/>
                </a:xfrm>
                <a:prstGeom prst="flowChartInputOutpu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16747" name="Oval 26"/>
              <p:cNvSpPr>
                <a:spLocks noChangeArrowheads="1"/>
              </p:cNvSpPr>
              <p:nvPr/>
            </p:nvSpPr>
            <p:spPr bwMode="auto">
              <a:xfrm>
                <a:off x="2640" y="2016"/>
                <a:ext cx="192" cy="144"/>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latin typeface="Arial" charset="0"/>
                  <a:cs typeface="Arial" charset="0"/>
                </a:endParaRPr>
              </a:p>
            </p:txBody>
          </p:sp>
        </p:grpSp>
        <p:sp>
          <p:nvSpPr>
            <p:cNvPr id="116745" name="Oval 7"/>
            <p:cNvSpPr>
              <a:spLocks noChangeArrowheads="1"/>
            </p:cNvSpPr>
            <p:nvPr/>
          </p:nvSpPr>
          <p:spPr bwMode="auto">
            <a:xfrm>
              <a:off x="1152" y="1776"/>
              <a:ext cx="2496" cy="2736"/>
            </a:xfrm>
            <a:prstGeom prst="ellipse">
              <a:avLst/>
            </a:prstGeom>
            <a:noFill/>
            <a:ln w="3810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1"/>
                </a:solidFill>
                <a:latin typeface="Arial" charset="0"/>
                <a:cs typeface="Arial" charset="0"/>
              </a:endParaRPr>
            </a:p>
          </p:txBody>
        </p:sp>
      </p:grpSp>
      <p:sp>
        <p:nvSpPr>
          <p:cNvPr id="116739" name="Text Box 30"/>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latin typeface="Arial" charset="0"/>
                <a:cs typeface="Arial" charset="0"/>
              </a:rPr>
              <a:t>60</a:t>
            </a:r>
          </a:p>
        </p:txBody>
      </p:sp>
      <p:pic>
        <p:nvPicPr>
          <p:cNvPr id="11674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76200"/>
            <a:ext cx="59436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16741" name="Rectangle 2"/>
          <p:cNvSpPr>
            <a:spLocks noGrp="1" noChangeArrowheads="1"/>
          </p:cNvSpPr>
          <p:nvPr>
            <p:ph type="title"/>
          </p:nvPr>
        </p:nvSpPr>
        <p:spPr>
          <a:xfrm>
            <a:off x="1981200" y="1447800"/>
            <a:ext cx="7162800" cy="914400"/>
          </a:xfrm>
          <a:solidFill>
            <a:srgbClr val="4C1322"/>
          </a:solidFill>
        </p:spPr>
        <p:txBody>
          <a:bodyPr/>
          <a:lstStyle/>
          <a:p>
            <a:pPr eaLnBrk="1" hangingPunct="1"/>
            <a:r>
              <a:rPr lang="mn-MN" sz="2800" b="1">
                <a:solidFill>
                  <a:srgbClr val="FFFF00"/>
                </a:solidFill>
                <a:latin typeface="Arial" charset="0"/>
                <a:ea typeface="MS PGothic" charset="0"/>
              </a:rPr>
              <a:t>Александрийн </a:t>
            </a:r>
            <a:r>
              <a:rPr lang="mn-MN" sz="2800" b="1">
                <a:solidFill>
                  <a:schemeClr val="tx1"/>
                </a:solidFill>
                <a:latin typeface="Arial" charset="0"/>
                <a:ea typeface="MS PGothic" charset="0"/>
              </a:rPr>
              <a:t>юу нь </a:t>
            </a:r>
            <a:r>
              <a:rPr lang="mn-MN" sz="2800" b="1">
                <a:solidFill>
                  <a:srgbClr val="FFFF00"/>
                </a:solidFill>
                <a:latin typeface="Arial" charset="0"/>
                <a:ea typeface="MS PGothic" charset="0"/>
              </a:rPr>
              <a:t>Агуу </a:t>
            </a:r>
            <a:r>
              <a:rPr lang="mn-MN" sz="2800" b="1">
                <a:solidFill>
                  <a:schemeClr val="tx1"/>
                </a:solidFill>
                <a:latin typeface="Arial" charset="0"/>
                <a:ea typeface="MS PGothic" charset="0"/>
              </a:rPr>
              <a:t>вэ?</a:t>
            </a:r>
            <a:endParaRPr lang="en-US" sz="3200">
              <a:latin typeface="Arial" charset="0"/>
              <a:ea typeface="MS PGothic" charset="0"/>
            </a:endParaRPr>
          </a:p>
        </p:txBody>
      </p:sp>
      <p:sp>
        <p:nvSpPr>
          <p:cNvPr id="24" name="Rectangle 3"/>
          <p:cNvSpPr txBox="1">
            <a:spLocks noChangeArrowheads="1"/>
          </p:cNvSpPr>
          <p:nvPr/>
        </p:nvSpPr>
        <p:spPr bwMode="auto">
          <a:xfrm>
            <a:off x="5715000" y="3048000"/>
            <a:ext cx="35814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20000"/>
              </a:spcBef>
              <a:buClr>
                <a:schemeClr val="tx2"/>
              </a:buClr>
              <a:buSzPct val="75000"/>
              <a:buFont typeface="Wingdings" charset="0"/>
              <a:buChar char="n"/>
            </a:pPr>
            <a:r>
              <a:rPr lang="mn-MN" b="1">
                <a:effectLst>
                  <a:outerShdw blurRad="38100" dist="38100" dir="2700000" algn="tl">
                    <a:srgbClr val="000000"/>
                  </a:outerShdw>
                </a:effectLst>
                <a:latin typeface="Arial" charset="0"/>
                <a:cs typeface="Arial" charset="0"/>
              </a:rPr>
              <a:t>Колоничлол</a:t>
            </a:r>
            <a:r>
              <a:rPr lang="en-US" b="1">
                <a:effectLst>
                  <a:outerShdw blurRad="38100" dist="38100" dir="2700000" algn="tl">
                    <a:srgbClr val="000000"/>
                  </a:outerShdw>
                </a:effectLst>
                <a:latin typeface="Arial" charset="0"/>
                <a:cs typeface="Arial" charset="0"/>
              </a:rPr>
              <a:t> (</a:t>
            </a:r>
            <a:r>
              <a:rPr lang="mn-MN" b="1">
                <a:effectLst>
                  <a:outerShdw blurRad="38100" dist="38100" dir="2700000" algn="tl">
                    <a:srgbClr val="000000"/>
                  </a:outerShdw>
                </a:effectLst>
                <a:latin typeface="Arial" charset="0"/>
                <a:cs typeface="Arial" charset="0"/>
              </a:rPr>
              <a:t>Грекийн соёл</a:t>
            </a:r>
            <a:r>
              <a:rPr lang="en-US" b="1">
                <a:effectLst>
                  <a:outerShdw blurRad="38100" dist="38100" dir="2700000" algn="tl">
                    <a:srgbClr val="000000"/>
                  </a:outerShdw>
                </a:effectLst>
                <a:latin typeface="Arial" charset="0"/>
                <a:cs typeface="Arial" charset="0"/>
              </a:rPr>
              <a:t>)</a:t>
            </a:r>
          </a:p>
          <a:p>
            <a:pPr algn="l" eaLnBrk="1" hangingPunct="1">
              <a:spcBef>
                <a:spcPct val="20000"/>
              </a:spcBef>
              <a:buClr>
                <a:schemeClr val="tx2"/>
              </a:buClr>
              <a:buSzPct val="75000"/>
              <a:buFont typeface="Wingdings" charset="0"/>
              <a:buChar char="n"/>
            </a:pPr>
            <a:r>
              <a:rPr lang="mn-MN" b="1">
                <a:effectLst>
                  <a:outerShdw blurRad="38100" dist="38100" dir="2700000" algn="tl">
                    <a:srgbClr val="000000"/>
                  </a:outerShdw>
                </a:effectLst>
                <a:latin typeface="Arial" charset="0"/>
                <a:cs typeface="Arial" charset="0"/>
              </a:rPr>
              <a:t>Эзэгнэл</a:t>
            </a:r>
            <a:endParaRPr lang="en-US" b="1">
              <a:effectLst>
                <a:outerShdw blurRad="38100" dist="38100" dir="2700000" algn="tl">
                  <a:srgbClr val="000000"/>
                </a:outerShdw>
              </a:effectLst>
              <a:latin typeface="Arial" charset="0"/>
              <a:cs typeface="Arial" charset="0"/>
            </a:endParaRPr>
          </a:p>
          <a:p>
            <a:pPr algn="l" eaLnBrk="1" hangingPunct="1">
              <a:spcBef>
                <a:spcPct val="20000"/>
              </a:spcBef>
              <a:buClr>
                <a:schemeClr val="tx2"/>
              </a:buClr>
              <a:buSzPct val="75000"/>
              <a:buFont typeface="Wingdings" charset="0"/>
              <a:buChar char="n"/>
            </a:pPr>
            <a:r>
              <a:rPr lang="mn-MN" b="1">
                <a:effectLst>
                  <a:outerShdw blurRad="38100" dist="38100" dir="2700000" algn="tl">
                    <a:srgbClr val="000000"/>
                  </a:outerShdw>
                </a:effectLst>
                <a:latin typeface="Arial" charset="0"/>
                <a:cs typeface="Arial" charset="0"/>
              </a:rPr>
              <a:t>Нэгдэл</a:t>
            </a:r>
            <a:r>
              <a:rPr lang="en-US" b="1">
                <a:effectLst>
                  <a:outerShdw blurRad="38100" dist="38100" dir="2700000" algn="tl">
                    <a:srgbClr val="000000"/>
                  </a:outerShdw>
                </a:effectLst>
                <a:latin typeface="Arial" charset="0"/>
                <a:cs typeface="Arial" charset="0"/>
              </a:rPr>
              <a:t> </a:t>
            </a:r>
            <a:r>
              <a:rPr lang="mn-MN" b="1">
                <a:effectLst>
                  <a:outerShdw blurRad="38100" dist="38100" dir="2700000" algn="tl">
                    <a:srgbClr val="000000"/>
                  </a:outerShdw>
                </a:effectLst>
                <a:latin typeface="Arial" charset="0"/>
                <a:cs typeface="Arial" charset="0"/>
              </a:rPr>
              <a:t>             </a:t>
            </a:r>
          </a:p>
          <a:p>
            <a:pPr algn="l" eaLnBrk="1" hangingPunct="1">
              <a:spcBef>
                <a:spcPct val="20000"/>
              </a:spcBef>
              <a:buClr>
                <a:schemeClr val="tx2"/>
              </a:buClr>
              <a:buSzPct val="75000"/>
            </a:pPr>
            <a:r>
              <a:rPr lang="mn-MN" b="1">
                <a:effectLst>
                  <a:outerShdw blurRad="38100" dist="38100" dir="2700000" algn="tl">
                    <a:srgbClr val="000000"/>
                  </a:outerShdw>
                </a:effectLst>
                <a:latin typeface="Arial" charset="0"/>
                <a:cs typeface="Arial" charset="0"/>
              </a:rPr>
              <a:t>    </a:t>
            </a:r>
            <a:r>
              <a:rPr lang="en-US" b="1">
                <a:effectLst>
                  <a:outerShdw blurRad="38100" dist="38100" dir="2700000" algn="tl">
                    <a:srgbClr val="000000"/>
                  </a:outerShdw>
                </a:effectLst>
                <a:latin typeface="Arial" charset="0"/>
                <a:cs typeface="Arial" charset="0"/>
              </a:rPr>
              <a:t>(</a:t>
            </a:r>
            <a:r>
              <a:rPr lang="mn-MN" b="1">
                <a:effectLst>
                  <a:outerShdw blurRad="38100" dist="38100" dir="2700000" algn="tl">
                    <a:srgbClr val="000000"/>
                  </a:outerShdw>
                </a:effectLst>
                <a:latin typeface="Arial" charset="0"/>
                <a:cs typeface="Arial" charset="0"/>
              </a:rPr>
              <a:t>Грек хэл</a:t>
            </a:r>
            <a:r>
              <a:rPr lang="en-US" b="1">
                <a:effectLst>
                  <a:outerShdw blurRad="38100" dist="38100" dir="2700000" algn="tl">
                    <a:srgbClr val="000000"/>
                  </a:outerShdw>
                </a:effectLst>
                <a:latin typeface="Arial" charset="0"/>
                <a:cs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80">
                                          <p:stCondLst>
                                            <p:cond delay="0"/>
                                          </p:stCondLst>
                                        </p:cTn>
                                        <p:tgtEl>
                                          <p:spTgt spid="24">
                                            <p:txEl>
                                              <p:pRg st="0" end="0"/>
                                            </p:txEl>
                                          </p:spTgt>
                                        </p:tgtEl>
                                      </p:cBhvr>
                                    </p:animEffect>
                                    <p:anim calcmode="lin" valueType="num">
                                      <p:cBhvr>
                                        <p:cTn id="8" dur="1822" tmFilter="0,0; 0.14,0.36; 0.43,0.73; 0.71,0.91; 1.0,1.0">
                                          <p:stCondLst>
                                            <p:cond delay="0"/>
                                          </p:stCondLst>
                                        </p:cTn>
                                        <p:tgtEl>
                                          <p:spTgt spid="2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xEl>
                                              <p:pRg st="0" end="0"/>
                                            </p:txEl>
                                          </p:spTgt>
                                        </p:tgtEl>
                                      </p:cBhvr>
                                      <p:to x="100000" y="60000"/>
                                    </p:animScale>
                                    <p:animScale>
                                      <p:cBhvr>
                                        <p:cTn id="14" dur="166" decel="50000">
                                          <p:stCondLst>
                                            <p:cond delay="676"/>
                                          </p:stCondLst>
                                        </p:cTn>
                                        <p:tgtEl>
                                          <p:spTgt spid="24">
                                            <p:txEl>
                                              <p:pRg st="0" end="0"/>
                                            </p:txEl>
                                          </p:spTgt>
                                        </p:tgtEl>
                                      </p:cBhvr>
                                      <p:to x="100000" y="100000"/>
                                    </p:animScale>
                                    <p:animScale>
                                      <p:cBhvr>
                                        <p:cTn id="15" dur="26">
                                          <p:stCondLst>
                                            <p:cond delay="1312"/>
                                          </p:stCondLst>
                                        </p:cTn>
                                        <p:tgtEl>
                                          <p:spTgt spid="24">
                                            <p:txEl>
                                              <p:pRg st="0" end="0"/>
                                            </p:txEl>
                                          </p:spTgt>
                                        </p:tgtEl>
                                      </p:cBhvr>
                                      <p:to x="100000" y="80000"/>
                                    </p:animScale>
                                    <p:animScale>
                                      <p:cBhvr>
                                        <p:cTn id="16" dur="166" decel="50000">
                                          <p:stCondLst>
                                            <p:cond delay="1338"/>
                                          </p:stCondLst>
                                        </p:cTn>
                                        <p:tgtEl>
                                          <p:spTgt spid="24">
                                            <p:txEl>
                                              <p:pRg st="0" end="0"/>
                                            </p:txEl>
                                          </p:spTgt>
                                        </p:tgtEl>
                                      </p:cBhvr>
                                      <p:to x="100000" y="100000"/>
                                    </p:animScale>
                                    <p:animScale>
                                      <p:cBhvr>
                                        <p:cTn id="17" dur="26">
                                          <p:stCondLst>
                                            <p:cond delay="1642"/>
                                          </p:stCondLst>
                                        </p:cTn>
                                        <p:tgtEl>
                                          <p:spTgt spid="24">
                                            <p:txEl>
                                              <p:pRg st="0" end="0"/>
                                            </p:txEl>
                                          </p:spTgt>
                                        </p:tgtEl>
                                      </p:cBhvr>
                                      <p:to x="100000" y="90000"/>
                                    </p:animScale>
                                    <p:animScale>
                                      <p:cBhvr>
                                        <p:cTn id="18" dur="166" decel="50000">
                                          <p:stCondLst>
                                            <p:cond delay="1668"/>
                                          </p:stCondLst>
                                        </p:cTn>
                                        <p:tgtEl>
                                          <p:spTgt spid="24">
                                            <p:txEl>
                                              <p:pRg st="0" end="0"/>
                                            </p:txEl>
                                          </p:spTgt>
                                        </p:tgtEl>
                                      </p:cBhvr>
                                      <p:to x="100000" y="100000"/>
                                    </p:animScale>
                                    <p:animScale>
                                      <p:cBhvr>
                                        <p:cTn id="19" dur="26">
                                          <p:stCondLst>
                                            <p:cond delay="1808"/>
                                          </p:stCondLst>
                                        </p:cTn>
                                        <p:tgtEl>
                                          <p:spTgt spid="24">
                                            <p:txEl>
                                              <p:pRg st="0" end="0"/>
                                            </p:txEl>
                                          </p:spTgt>
                                        </p:tgtEl>
                                      </p:cBhvr>
                                      <p:to x="100000" y="95000"/>
                                    </p:animScale>
                                    <p:animScale>
                                      <p:cBhvr>
                                        <p:cTn id="20" dur="166" decel="50000">
                                          <p:stCondLst>
                                            <p:cond delay="1834"/>
                                          </p:stCondLst>
                                        </p:cTn>
                                        <p:tgtEl>
                                          <p:spTgt spid="24">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wipe(down)">
                                      <p:cBhvr>
                                        <p:cTn id="25" dur="580">
                                          <p:stCondLst>
                                            <p:cond delay="0"/>
                                          </p:stCondLst>
                                        </p:cTn>
                                        <p:tgtEl>
                                          <p:spTgt spid="24">
                                            <p:txEl>
                                              <p:pRg st="1" end="1"/>
                                            </p:txEl>
                                          </p:spTgt>
                                        </p:tgtEl>
                                      </p:cBhvr>
                                    </p:animEffect>
                                    <p:anim calcmode="lin" valueType="num">
                                      <p:cBhvr>
                                        <p:cTn id="26" dur="1822" tmFilter="0,0; 0.14,0.36; 0.43,0.73; 0.71,0.91; 1.0,1.0">
                                          <p:stCondLst>
                                            <p:cond delay="0"/>
                                          </p:stCondLst>
                                        </p:cTn>
                                        <p:tgtEl>
                                          <p:spTgt spid="2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xEl>
                                              <p:pRg st="1" end="1"/>
                                            </p:txEl>
                                          </p:spTgt>
                                        </p:tgtEl>
                                      </p:cBhvr>
                                      <p:to x="100000" y="60000"/>
                                    </p:animScale>
                                    <p:animScale>
                                      <p:cBhvr>
                                        <p:cTn id="32" dur="166" decel="50000">
                                          <p:stCondLst>
                                            <p:cond delay="676"/>
                                          </p:stCondLst>
                                        </p:cTn>
                                        <p:tgtEl>
                                          <p:spTgt spid="24">
                                            <p:txEl>
                                              <p:pRg st="1" end="1"/>
                                            </p:txEl>
                                          </p:spTgt>
                                        </p:tgtEl>
                                      </p:cBhvr>
                                      <p:to x="100000" y="100000"/>
                                    </p:animScale>
                                    <p:animScale>
                                      <p:cBhvr>
                                        <p:cTn id="33" dur="26">
                                          <p:stCondLst>
                                            <p:cond delay="1312"/>
                                          </p:stCondLst>
                                        </p:cTn>
                                        <p:tgtEl>
                                          <p:spTgt spid="24">
                                            <p:txEl>
                                              <p:pRg st="1" end="1"/>
                                            </p:txEl>
                                          </p:spTgt>
                                        </p:tgtEl>
                                      </p:cBhvr>
                                      <p:to x="100000" y="80000"/>
                                    </p:animScale>
                                    <p:animScale>
                                      <p:cBhvr>
                                        <p:cTn id="34" dur="166" decel="50000">
                                          <p:stCondLst>
                                            <p:cond delay="1338"/>
                                          </p:stCondLst>
                                        </p:cTn>
                                        <p:tgtEl>
                                          <p:spTgt spid="24">
                                            <p:txEl>
                                              <p:pRg st="1" end="1"/>
                                            </p:txEl>
                                          </p:spTgt>
                                        </p:tgtEl>
                                      </p:cBhvr>
                                      <p:to x="100000" y="100000"/>
                                    </p:animScale>
                                    <p:animScale>
                                      <p:cBhvr>
                                        <p:cTn id="35" dur="26">
                                          <p:stCondLst>
                                            <p:cond delay="1642"/>
                                          </p:stCondLst>
                                        </p:cTn>
                                        <p:tgtEl>
                                          <p:spTgt spid="24">
                                            <p:txEl>
                                              <p:pRg st="1" end="1"/>
                                            </p:txEl>
                                          </p:spTgt>
                                        </p:tgtEl>
                                      </p:cBhvr>
                                      <p:to x="100000" y="90000"/>
                                    </p:animScale>
                                    <p:animScale>
                                      <p:cBhvr>
                                        <p:cTn id="36" dur="166" decel="50000">
                                          <p:stCondLst>
                                            <p:cond delay="1668"/>
                                          </p:stCondLst>
                                        </p:cTn>
                                        <p:tgtEl>
                                          <p:spTgt spid="24">
                                            <p:txEl>
                                              <p:pRg st="1" end="1"/>
                                            </p:txEl>
                                          </p:spTgt>
                                        </p:tgtEl>
                                      </p:cBhvr>
                                      <p:to x="100000" y="100000"/>
                                    </p:animScale>
                                    <p:animScale>
                                      <p:cBhvr>
                                        <p:cTn id="37" dur="26">
                                          <p:stCondLst>
                                            <p:cond delay="1808"/>
                                          </p:stCondLst>
                                        </p:cTn>
                                        <p:tgtEl>
                                          <p:spTgt spid="24">
                                            <p:txEl>
                                              <p:pRg st="1" end="1"/>
                                            </p:txEl>
                                          </p:spTgt>
                                        </p:tgtEl>
                                      </p:cBhvr>
                                      <p:to x="100000" y="95000"/>
                                    </p:animScale>
                                    <p:animScale>
                                      <p:cBhvr>
                                        <p:cTn id="38" dur="166" decel="50000">
                                          <p:stCondLst>
                                            <p:cond delay="1834"/>
                                          </p:stCondLst>
                                        </p:cTn>
                                        <p:tgtEl>
                                          <p:spTgt spid="2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4">
                                            <p:txEl>
                                              <p:pRg st="2" end="2"/>
                                            </p:txEl>
                                          </p:spTgt>
                                        </p:tgtEl>
                                        <p:attrNameLst>
                                          <p:attrName>style.visibility</p:attrName>
                                        </p:attrNameLst>
                                      </p:cBhvr>
                                      <p:to>
                                        <p:strVal val="visible"/>
                                      </p:to>
                                    </p:set>
                                    <p:animEffect transition="in" filter="wipe(down)">
                                      <p:cBhvr>
                                        <p:cTn id="43" dur="580">
                                          <p:stCondLst>
                                            <p:cond delay="0"/>
                                          </p:stCondLst>
                                        </p:cTn>
                                        <p:tgtEl>
                                          <p:spTgt spid="24">
                                            <p:txEl>
                                              <p:pRg st="2" end="2"/>
                                            </p:txEl>
                                          </p:spTgt>
                                        </p:tgtEl>
                                      </p:cBhvr>
                                    </p:animEffect>
                                    <p:anim calcmode="lin" valueType="num">
                                      <p:cBhvr>
                                        <p:cTn id="44" dur="1822" tmFilter="0,0; 0.14,0.36; 0.43,0.73; 0.71,0.91; 1.0,1.0">
                                          <p:stCondLst>
                                            <p:cond delay="0"/>
                                          </p:stCondLst>
                                        </p:cTn>
                                        <p:tgtEl>
                                          <p:spTgt spid="2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4">
                                            <p:txEl>
                                              <p:pRg st="2" end="2"/>
                                            </p:txEl>
                                          </p:spTgt>
                                        </p:tgtEl>
                                      </p:cBhvr>
                                      <p:to x="100000" y="60000"/>
                                    </p:animScale>
                                    <p:animScale>
                                      <p:cBhvr>
                                        <p:cTn id="50" dur="166" decel="50000">
                                          <p:stCondLst>
                                            <p:cond delay="676"/>
                                          </p:stCondLst>
                                        </p:cTn>
                                        <p:tgtEl>
                                          <p:spTgt spid="24">
                                            <p:txEl>
                                              <p:pRg st="2" end="2"/>
                                            </p:txEl>
                                          </p:spTgt>
                                        </p:tgtEl>
                                      </p:cBhvr>
                                      <p:to x="100000" y="100000"/>
                                    </p:animScale>
                                    <p:animScale>
                                      <p:cBhvr>
                                        <p:cTn id="51" dur="26">
                                          <p:stCondLst>
                                            <p:cond delay="1312"/>
                                          </p:stCondLst>
                                        </p:cTn>
                                        <p:tgtEl>
                                          <p:spTgt spid="24">
                                            <p:txEl>
                                              <p:pRg st="2" end="2"/>
                                            </p:txEl>
                                          </p:spTgt>
                                        </p:tgtEl>
                                      </p:cBhvr>
                                      <p:to x="100000" y="80000"/>
                                    </p:animScale>
                                    <p:animScale>
                                      <p:cBhvr>
                                        <p:cTn id="52" dur="166" decel="50000">
                                          <p:stCondLst>
                                            <p:cond delay="1338"/>
                                          </p:stCondLst>
                                        </p:cTn>
                                        <p:tgtEl>
                                          <p:spTgt spid="24">
                                            <p:txEl>
                                              <p:pRg st="2" end="2"/>
                                            </p:txEl>
                                          </p:spTgt>
                                        </p:tgtEl>
                                      </p:cBhvr>
                                      <p:to x="100000" y="100000"/>
                                    </p:animScale>
                                    <p:animScale>
                                      <p:cBhvr>
                                        <p:cTn id="53" dur="26">
                                          <p:stCondLst>
                                            <p:cond delay="1642"/>
                                          </p:stCondLst>
                                        </p:cTn>
                                        <p:tgtEl>
                                          <p:spTgt spid="24">
                                            <p:txEl>
                                              <p:pRg st="2" end="2"/>
                                            </p:txEl>
                                          </p:spTgt>
                                        </p:tgtEl>
                                      </p:cBhvr>
                                      <p:to x="100000" y="90000"/>
                                    </p:animScale>
                                    <p:animScale>
                                      <p:cBhvr>
                                        <p:cTn id="54" dur="166" decel="50000">
                                          <p:stCondLst>
                                            <p:cond delay="1668"/>
                                          </p:stCondLst>
                                        </p:cTn>
                                        <p:tgtEl>
                                          <p:spTgt spid="24">
                                            <p:txEl>
                                              <p:pRg st="2" end="2"/>
                                            </p:txEl>
                                          </p:spTgt>
                                        </p:tgtEl>
                                      </p:cBhvr>
                                      <p:to x="100000" y="100000"/>
                                    </p:animScale>
                                    <p:animScale>
                                      <p:cBhvr>
                                        <p:cTn id="55" dur="26">
                                          <p:stCondLst>
                                            <p:cond delay="1808"/>
                                          </p:stCondLst>
                                        </p:cTn>
                                        <p:tgtEl>
                                          <p:spTgt spid="24">
                                            <p:txEl>
                                              <p:pRg st="2" end="2"/>
                                            </p:txEl>
                                          </p:spTgt>
                                        </p:tgtEl>
                                      </p:cBhvr>
                                      <p:to x="100000" y="95000"/>
                                    </p:animScale>
                                    <p:animScale>
                                      <p:cBhvr>
                                        <p:cTn id="56" dur="166" decel="50000">
                                          <p:stCondLst>
                                            <p:cond delay="1834"/>
                                          </p:stCondLst>
                                        </p:cTn>
                                        <p:tgtEl>
                                          <p:spTgt spid="24">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animEffect transition="in" filter="wipe(down)">
                                      <p:cBhvr>
                                        <p:cTn id="61" dur="580">
                                          <p:stCondLst>
                                            <p:cond delay="0"/>
                                          </p:stCondLst>
                                        </p:cTn>
                                        <p:tgtEl>
                                          <p:spTgt spid="24">
                                            <p:txEl>
                                              <p:pRg st="3" end="3"/>
                                            </p:txEl>
                                          </p:spTgt>
                                        </p:tgtEl>
                                      </p:cBhvr>
                                    </p:animEffect>
                                    <p:anim calcmode="lin" valueType="num">
                                      <p:cBhvr>
                                        <p:cTn id="62" dur="1822" tmFilter="0,0; 0.14,0.36; 0.43,0.73; 0.71,0.91; 1.0,1.0">
                                          <p:stCondLst>
                                            <p:cond delay="0"/>
                                          </p:stCondLst>
                                        </p:cTn>
                                        <p:tgtEl>
                                          <p:spTgt spid="2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4">
                                            <p:txEl>
                                              <p:pRg st="3" end="3"/>
                                            </p:txEl>
                                          </p:spTgt>
                                        </p:tgtEl>
                                      </p:cBhvr>
                                      <p:to x="100000" y="60000"/>
                                    </p:animScale>
                                    <p:animScale>
                                      <p:cBhvr>
                                        <p:cTn id="68" dur="166" decel="50000">
                                          <p:stCondLst>
                                            <p:cond delay="676"/>
                                          </p:stCondLst>
                                        </p:cTn>
                                        <p:tgtEl>
                                          <p:spTgt spid="24">
                                            <p:txEl>
                                              <p:pRg st="3" end="3"/>
                                            </p:txEl>
                                          </p:spTgt>
                                        </p:tgtEl>
                                      </p:cBhvr>
                                      <p:to x="100000" y="100000"/>
                                    </p:animScale>
                                    <p:animScale>
                                      <p:cBhvr>
                                        <p:cTn id="69" dur="26">
                                          <p:stCondLst>
                                            <p:cond delay="1312"/>
                                          </p:stCondLst>
                                        </p:cTn>
                                        <p:tgtEl>
                                          <p:spTgt spid="24">
                                            <p:txEl>
                                              <p:pRg st="3" end="3"/>
                                            </p:txEl>
                                          </p:spTgt>
                                        </p:tgtEl>
                                      </p:cBhvr>
                                      <p:to x="100000" y="80000"/>
                                    </p:animScale>
                                    <p:animScale>
                                      <p:cBhvr>
                                        <p:cTn id="70" dur="166" decel="50000">
                                          <p:stCondLst>
                                            <p:cond delay="1338"/>
                                          </p:stCondLst>
                                        </p:cTn>
                                        <p:tgtEl>
                                          <p:spTgt spid="24">
                                            <p:txEl>
                                              <p:pRg st="3" end="3"/>
                                            </p:txEl>
                                          </p:spTgt>
                                        </p:tgtEl>
                                      </p:cBhvr>
                                      <p:to x="100000" y="100000"/>
                                    </p:animScale>
                                    <p:animScale>
                                      <p:cBhvr>
                                        <p:cTn id="71" dur="26">
                                          <p:stCondLst>
                                            <p:cond delay="1642"/>
                                          </p:stCondLst>
                                        </p:cTn>
                                        <p:tgtEl>
                                          <p:spTgt spid="24">
                                            <p:txEl>
                                              <p:pRg st="3" end="3"/>
                                            </p:txEl>
                                          </p:spTgt>
                                        </p:tgtEl>
                                      </p:cBhvr>
                                      <p:to x="100000" y="90000"/>
                                    </p:animScale>
                                    <p:animScale>
                                      <p:cBhvr>
                                        <p:cTn id="72" dur="166" decel="50000">
                                          <p:stCondLst>
                                            <p:cond delay="1668"/>
                                          </p:stCondLst>
                                        </p:cTn>
                                        <p:tgtEl>
                                          <p:spTgt spid="24">
                                            <p:txEl>
                                              <p:pRg st="3" end="3"/>
                                            </p:txEl>
                                          </p:spTgt>
                                        </p:tgtEl>
                                      </p:cBhvr>
                                      <p:to x="100000" y="100000"/>
                                    </p:animScale>
                                    <p:animScale>
                                      <p:cBhvr>
                                        <p:cTn id="73" dur="26">
                                          <p:stCondLst>
                                            <p:cond delay="1808"/>
                                          </p:stCondLst>
                                        </p:cTn>
                                        <p:tgtEl>
                                          <p:spTgt spid="24">
                                            <p:txEl>
                                              <p:pRg st="3" end="3"/>
                                            </p:txEl>
                                          </p:spTgt>
                                        </p:tgtEl>
                                      </p:cBhvr>
                                      <p:to x="100000" y="95000"/>
                                    </p:animScale>
                                    <p:animScale>
                                      <p:cBhvr>
                                        <p:cTn id="74" dur="166" decel="50000">
                                          <p:stCondLst>
                                            <p:cond delay="1834"/>
                                          </p:stCondLst>
                                        </p:cTn>
                                        <p:tgtEl>
                                          <p:spTgt spid="24">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5"/>
          <p:cNvSpPr>
            <a:spLocks noGrp="1"/>
          </p:cNvSpPr>
          <p:nvPr>
            <p:ph type="title"/>
          </p:nvPr>
        </p:nvSpPr>
        <p:spPr/>
        <p:txBody>
          <a:bodyPr/>
          <a:lstStyle/>
          <a:p>
            <a:pPr eaLnBrk="1" hangingPunct="1"/>
            <a:r>
              <a:rPr lang="en-US">
                <a:latin typeface="Arial" charset="0"/>
                <a:ea typeface="MS PGothic" charset="0"/>
              </a:rPr>
              <a:t>Map of Greece</a:t>
            </a:r>
          </a:p>
        </p:txBody>
      </p:sp>
      <p:pic>
        <p:nvPicPr>
          <p:cNvPr id="118787" name="Picture 4" descr="Ntiochus IV0003"/>
          <p:cNvPicPr>
            <a:picLocks noChangeAspect="1" noChangeArrowheads="1"/>
          </p:cNvPicPr>
          <p:nvPr>
            <p:ph idx="1"/>
          </p:nvPr>
        </p:nvPicPr>
        <p:blipFill>
          <a:blip r:embed="rId3">
            <a:extLst>
              <a:ext uri="{28A0092B-C50C-407E-A947-70E740481C1C}">
                <a14:useLocalDpi xmlns:a14="http://schemas.microsoft.com/office/drawing/2010/main" val="0"/>
              </a:ext>
            </a:extLst>
          </a:blip>
          <a:srcRect t="37717" r="2556" b="3195"/>
          <a:stretch>
            <a:fillRect/>
          </a:stretch>
        </p:blipFill>
        <p:spPr>
          <a:xfrm>
            <a:off x="533400" y="-66675"/>
            <a:ext cx="8077200" cy="6926263"/>
          </a:xfrm>
          <a:noFill/>
          <a:extLst>
            <a:ext uri="{909E8E84-426E-40dd-AFC4-6F175D3DCCD1}">
              <a14:hiddenFill xmlns:a14="http://schemas.microsoft.com/office/drawing/2010/main">
                <a:solidFill>
                  <a:srgbClr val="FFFFFF"/>
                </a:solidFill>
              </a14:hiddenFill>
            </a:ext>
          </a:extLst>
        </p:spPr>
      </p:pic>
      <p:sp>
        <p:nvSpPr>
          <p:cNvPr id="118788"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t>60</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Readings0005"/>
          <p:cNvPicPr>
            <a:picLocks noChangeAspect="1" noChangeArrowheads="1"/>
          </p:cNvPicPr>
          <p:nvPr>
            <p:ph idx="1"/>
          </p:nvPr>
        </p:nvPicPr>
        <p:blipFill>
          <a:blip r:embed="rId3">
            <a:extLst>
              <a:ext uri="{28A0092B-C50C-407E-A947-70E740481C1C}">
                <a14:useLocalDpi xmlns:a14="http://schemas.microsoft.com/office/drawing/2010/main" val="0"/>
              </a:ext>
            </a:extLst>
          </a:blip>
          <a:srcRect l="33388" t="45293" b="6371"/>
          <a:stretch>
            <a:fillRect/>
          </a:stretch>
        </p:blipFill>
        <p:spPr>
          <a:xfrm rot="626961">
            <a:off x="2133600" y="457200"/>
            <a:ext cx="6618288" cy="6678613"/>
          </a:xfrm>
          <a:noFill/>
          <a:extLst>
            <a:ext uri="{909E8E84-426E-40dd-AFC4-6F175D3DCCD1}">
              <a14:hiddenFill xmlns:a14="http://schemas.microsoft.com/office/drawing/2010/main">
                <a:solidFill>
                  <a:srgbClr val="FFFFFF"/>
                </a:solidFill>
              </a14:hiddenFill>
            </a:ext>
          </a:extLst>
        </p:spPr>
      </p:pic>
      <p:sp>
        <p:nvSpPr>
          <p:cNvPr id="120835" name="Rectangle 5"/>
          <p:cNvSpPr>
            <a:spLocks noGrp="1" noChangeArrowheads="1"/>
          </p:cNvSpPr>
          <p:nvPr>
            <p:ph type="title"/>
          </p:nvPr>
        </p:nvSpPr>
        <p:spPr>
          <a:xfrm>
            <a:off x="0" y="0"/>
            <a:ext cx="2771775" cy="4038600"/>
          </a:xfrm>
        </p:spPr>
        <p:txBody>
          <a:bodyPr/>
          <a:lstStyle/>
          <a:p>
            <a:pPr eaLnBrk="1" hangingPunct="1"/>
            <a:r>
              <a:rPr lang="mn-MN" sz="4000">
                <a:latin typeface="Arial" charset="0"/>
                <a:ea typeface="MS PGothic" charset="0"/>
              </a:rPr>
              <a:t>Александр ба түүний морь</a:t>
            </a:r>
            <a:endParaRPr lang="en-US" sz="4000">
              <a:latin typeface="Arial" charset="0"/>
              <a:ea typeface="MS PGothic" charset="0"/>
            </a:endParaRPr>
          </a:p>
        </p:txBody>
      </p:sp>
      <p:sp>
        <p:nvSpPr>
          <p:cNvPr id="120836" name="Text Box 7"/>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t>60</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
          <p:cNvSpPr>
            <a:spLocks noGrp="1" noChangeArrowheads="1"/>
          </p:cNvSpPr>
          <p:nvPr>
            <p:ph type="title"/>
          </p:nvPr>
        </p:nvSpPr>
        <p:spPr>
          <a:xfrm>
            <a:off x="5257800" y="762000"/>
            <a:ext cx="3657600" cy="3276600"/>
          </a:xfrm>
        </p:spPr>
        <p:txBody>
          <a:bodyPr/>
          <a:lstStyle/>
          <a:p>
            <a:pPr eaLnBrk="1" hangingPunct="1"/>
            <a:r>
              <a:rPr lang="mn-MN">
                <a:latin typeface="Arial" charset="0"/>
                <a:ea typeface="MS PGothic" charset="0"/>
              </a:rPr>
              <a:t>Александрыг сонины гарчиг болгож тавив...</a:t>
            </a:r>
            <a:endParaRPr lang="en-US">
              <a:latin typeface="Arial" charset="0"/>
              <a:ea typeface="MS PGothic" charset="0"/>
            </a:endParaRPr>
          </a:p>
        </p:txBody>
      </p:sp>
      <p:pic>
        <p:nvPicPr>
          <p:cNvPr id="122883" name="Picture 4" descr="Ntiochus IV000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49813" cy="6858000"/>
          </a:xfrm>
          <a:noFill/>
          <a:extLst>
            <a:ext uri="{909E8E84-426E-40dd-AFC4-6F175D3DCCD1}">
              <a14:hiddenFill xmlns:a14="http://schemas.microsoft.com/office/drawing/2010/main">
                <a:solidFill>
                  <a:srgbClr val="FFFFFF"/>
                </a:solidFill>
              </a14:hiddenFill>
            </a:ext>
          </a:extLst>
        </p:spPr>
      </p:pic>
      <p:sp>
        <p:nvSpPr>
          <p:cNvPr id="122884"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t>61</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9" descr="Alexanders Empire"/>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1244600"/>
            <a:ext cx="9144000" cy="5156200"/>
          </a:xfrm>
          <a:noFill/>
          <a:extLst>
            <a:ext uri="{909E8E84-426E-40dd-AFC4-6F175D3DCCD1}">
              <a14:hiddenFill xmlns:a14="http://schemas.microsoft.com/office/drawing/2010/main">
                <a:solidFill>
                  <a:srgbClr val="FFFFFF"/>
                </a:solidFill>
              </a14:hiddenFill>
            </a:ext>
          </a:extLst>
        </p:spPr>
      </p:pic>
      <p:sp>
        <p:nvSpPr>
          <p:cNvPr id="124931" name="Rectangle 2"/>
          <p:cNvSpPr>
            <a:spLocks noGrp="1" noChangeArrowheads="1"/>
          </p:cNvSpPr>
          <p:nvPr>
            <p:ph type="title"/>
          </p:nvPr>
        </p:nvSpPr>
        <p:spPr>
          <a:xfrm>
            <a:off x="1143000" y="0"/>
            <a:ext cx="7772400" cy="1143000"/>
          </a:xfrm>
        </p:spPr>
        <p:txBody>
          <a:bodyPr/>
          <a:lstStyle/>
          <a:p>
            <a:pPr eaLnBrk="1" hangingPunct="1"/>
            <a:r>
              <a:rPr lang="mn-MN">
                <a:latin typeface="Arial" charset="0"/>
                <a:ea typeface="MS PGothic" charset="0"/>
              </a:rPr>
              <a:t>Эр хонь ба ямаа</a:t>
            </a:r>
            <a:r>
              <a:rPr lang="en-US">
                <a:latin typeface="Arial" charset="0"/>
                <a:ea typeface="MS PGothic" charset="0"/>
              </a:rPr>
              <a:t> (</a:t>
            </a:r>
            <a:r>
              <a:rPr lang="mn-MN">
                <a:latin typeface="Arial" charset="0"/>
                <a:ea typeface="MS PGothic" charset="0"/>
              </a:rPr>
              <a:t>Даниел</a:t>
            </a:r>
            <a:r>
              <a:rPr lang="en-US">
                <a:latin typeface="Arial" charset="0"/>
                <a:ea typeface="MS PGothic" charset="0"/>
              </a:rPr>
              <a:t> 8)</a:t>
            </a:r>
          </a:p>
        </p:txBody>
      </p:sp>
      <p:sp>
        <p:nvSpPr>
          <p:cNvPr id="124932"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p>
        </p:txBody>
      </p:sp>
      <p:sp>
        <p:nvSpPr>
          <p:cNvPr id="124933" name="Text Box 22"/>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t>61</a:t>
            </a:r>
          </a:p>
        </p:txBody>
      </p:sp>
      <p:pic>
        <p:nvPicPr>
          <p:cNvPr id="66585" name="Picture 25" descr="Goat1ho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1905000"/>
            <a:ext cx="3657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1" descr="j01786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03632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7" descr="j0236549"/>
          <p:cNvPicPr>
            <a:picLocks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410200" y="0"/>
            <a:ext cx="1247775" cy="990600"/>
          </a:xfrm>
          <a:noFill/>
          <a:extLst>
            <a:ext uri="{909E8E84-426E-40dd-AFC4-6F175D3DCCD1}">
              <a14:hiddenFill xmlns:a14="http://schemas.microsoft.com/office/drawing/2010/main">
                <a:solidFill>
                  <a:srgbClr val="FFFFFF"/>
                </a:solidFill>
              </a14:hiddenFill>
            </a:ext>
          </a:extLst>
        </p:spPr>
      </p:pic>
      <p:pic>
        <p:nvPicPr>
          <p:cNvPr id="71684" name="Picture 12" descr="j01787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419600"/>
            <a:ext cx="3657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2"/>
          <p:cNvSpPr>
            <a:spLocks noGrp="1" noChangeArrowheads="1"/>
          </p:cNvSpPr>
          <p:nvPr>
            <p:ph type="title"/>
          </p:nvPr>
        </p:nvSpPr>
        <p:spPr>
          <a:xfrm>
            <a:off x="3276600" y="533400"/>
            <a:ext cx="6480175" cy="1676400"/>
          </a:xfrm>
        </p:spPr>
        <p:txBody>
          <a:bodyPr/>
          <a:lstStyle/>
          <a:p>
            <a:pPr eaLnBrk="1" hangingPunct="1"/>
            <a:r>
              <a:rPr lang="mn-MN" sz="4000" b="1">
                <a:effectLst>
                  <a:outerShdw blurRad="38100" dist="38100" dir="2700000" algn="tl">
                    <a:srgbClr val="FFFFFF"/>
                  </a:outerShdw>
                </a:effectLst>
                <a:latin typeface="Arial" charset="0"/>
                <a:ea typeface="MS PGothic" charset="0"/>
              </a:rPr>
              <a:t>Шувууны зүгээс энэхүү күрсийг хархад</a:t>
            </a:r>
            <a:endParaRPr lang="en-US" sz="4000" b="1">
              <a:effectLst>
                <a:outerShdw blurRad="38100" dist="38100" dir="2700000" algn="tl">
                  <a:srgbClr val="FFFFFF"/>
                </a:outerShdw>
              </a:effectLst>
              <a:latin typeface="Arial" charset="0"/>
              <a:ea typeface="MS PGothic" charset="0"/>
            </a:endParaRPr>
          </a:p>
        </p:txBody>
      </p:sp>
      <p:sp>
        <p:nvSpPr>
          <p:cNvPr id="45075" name="Oval 19"/>
          <p:cNvSpPr>
            <a:spLocks noChangeArrowheads="1"/>
          </p:cNvSpPr>
          <p:nvPr/>
        </p:nvSpPr>
        <p:spPr bwMode="auto">
          <a:xfrm>
            <a:off x="228600" y="3962400"/>
            <a:ext cx="2112963" cy="6096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latin typeface="Arial" charset="0"/>
              <a:cs typeface="Arial" charset="0"/>
            </a:endParaRPr>
          </a:p>
        </p:txBody>
      </p:sp>
      <p:sp>
        <p:nvSpPr>
          <p:cNvPr id="45076" name="Rectangle 20"/>
          <p:cNvSpPr>
            <a:spLocks noChangeArrowheads="1"/>
          </p:cNvSpPr>
          <p:nvPr/>
        </p:nvSpPr>
        <p:spPr bwMode="auto">
          <a:xfrm>
            <a:off x="228600" y="2514600"/>
            <a:ext cx="6248400" cy="3581400"/>
          </a:xfrm>
          <a:prstGeom prst="rect">
            <a:avLst/>
          </a:prstGeom>
          <a:noFill/>
          <a:ln w="9525">
            <a:noFill/>
            <a:miter lim="800000"/>
            <a:headEnd/>
            <a:tailEnd/>
          </a:ln>
          <a:effectLst/>
        </p:spPr>
        <p:txBody>
          <a:bodyPr/>
          <a:lstStyle/>
          <a:p>
            <a:pPr algn="l">
              <a:spcBef>
                <a:spcPct val="20000"/>
              </a:spcBef>
              <a:buClr>
                <a:schemeClr val="tx2"/>
              </a:buClr>
              <a:buSzPct val="75000"/>
              <a:buFont typeface="Wingdings" charset="0"/>
              <a:buNone/>
            </a:pPr>
            <a:r>
              <a:rPr lang="mn-MN" sz="2800" b="1">
                <a:effectLst>
                  <a:outerShdw blurRad="38100" dist="38100" dir="2700000" algn="tl">
                    <a:srgbClr val="000000"/>
                  </a:outerShdw>
                </a:effectLst>
                <a:latin typeface="Arial" charset="0"/>
                <a:cs typeface="Arial" charset="0"/>
              </a:rPr>
              <a:t>Бид шинэ гэрээний дараах сууриудыг сурна</a:t>
            </a:r>
            <a:r>
              <a:rPr lang="en-US" sz="2800" b="1">
                <a:effectLst>
                  <a:outerShdw blurRad="38100" dist="38100" dir="2700000" algn="tl">
                    <a:srgbClr val="000000"/>
                  </a:outerShdw>
                </a:effectLst>
                <a:latin typeface="Arial" charset="0"/>
                <a:cs typeface="Arial" charset="0"/>
              </a:rPr>
              <a:t>:</a:t>
            </a:r>
          </a:p>
          <a:p>
            <a:pPr algn="l">
              <a:spcBef>
                <a:spcPct val="20000"/>
              </a:spcBef>
              <a:buClr>
                <a:schemeClr val="tx2"/>
              </a:buClr>
              <a:buSzPct val="75000"/>
              <a:buFont typeface="Wingdings" charset="0"/>
              <a:buChar char="n"/>
            </a:pPr>
            <a:r>
              <a:rPr lang="mn-MN" sz="2800" b="1">
                <a:effectLst>
                  <a:outerShdw blurRad="38100" dist="38100" dir="2700000" algn="tl">
                    <a:srgbClr val="000000"/>
                  </a:outerShdw>
                </a:effectLst>
                <a:latin typeface="Arial" charset="0"/>
                <a:cs typeface="Arial" charset="0"/>
              </a:rPr>
              <a:t>Газар зүйн</a:t>
            </a:r>
            <a:r>
              <a:rPr lang="en-US" sz="2800" b="1">
                <a:effectLst>
                  <a:outerShdw blurRad="38100" dist="38100" dir="2700000" algn="tl">
                    <a:srgbClr val="000000"/>
                  </a:outerShdw>
                </a:effectLst>
                <a:latin typeface="Arial" charset="0"/>
                <a:cs typeface="Arial" charset="0"/>
              </a:rPr>
              <a:t> (</a:t>
            </a:r>
            <a:r>
              <a:rPr lang="mn-MN" sz="2800" b="1">
                <a:effectLst>
                  <a:outerShdw blurRad="38100" dist="38100" dir="2700000" algn="tl">
                    <a:srgbClr val="000000"/>
                  </a:outerShdw>
                </a:effectLst>
                <a:latin typeface="Arial" charset="0"/>
                <a:cs typeface="Arial" charset="0"/>
              </a:rPr>
              <a:t>ба археологи</a:t>
            </a:r>
            <a:r>
              <a:rPr lang="en-US" sz="2800" b="1">
                <a:effectLst>
                  <a:outerShdw blurRad="38100" dist="38100" dir="2700000" algn="tl">
                    <a:srgbClr val="000000"/>
                  </a:outerShdw>
                </a:effectLst>
                <a:latin typeface="Arial" charset="0"/>
                <a:cs typeface="Arial" charset="0"/>
              </a:rPr>
              <a:t>)</a:t>
            </a:r>
          </a:p>
          <a:p>
            <a:pPr algn="l">
              <a:spcBef>
                <a:spcPct val="20000"/>
              </a:spcBef>
              <a:buClr>
                <a:schemeClr val="tx2"/>
              </a:buClr>
              <a:buSzPct val="75000"/>
              <a:buFont typeface="Wingdings" charset="0"/>
              <a:buChar char="n"/>
            </a:pPr>
            <a:r>
              <a:rPr lang="mn-MN" sz="2800" b="1">
                <a:effectLst>
                  <a:outerShdw blurRad="38100" dist="38100" dir="2700000" algn="tl">
                    <a:srgbClr val="000000"/>
                  </a:outerShdw>
                </a:effectLst>
                <a:latin typeface="Arial" charset="0"/>
                <a:cs typeface="Arial" charset="0"/>
              </a:rPr>
              <a:t>Улс төр</a:t>
            </a:r>
            <a:endParaRPr lang="en-US" sz="2800" b="1">
              <a:effectLst>
                <a:outerShdw blurRad="38100" dist="38100" dir="2700000" algn="tl">
                  <a:srgbClr val="000000"/>
                </a:outerShdw>
              </a:effectLst>
              <a:latin typeface="Arial" charset="0"/>
              <a:cs typeface="Arial" charset="0"/>
            </a:endParaRPr>
          </a:p>
          <a:p>
            <a:pPr algn="l">
              <a:spcBef>
                <a:spcPct val="20000"/>
              </a:spcBef>
              <a:buClr>
                <a:schemeClr val="tx2"/>
              </a:buClr>
              <a:buSzPct val="75000"/>
              <a:buFont typeface="Wingdings" charset="0"/>
              <a:buChar char="n"/>
            </a:pPr>
            <a:r>
              <a:rPr lang="mn-MN" sz="2800" b="1">
                <a:effectLst>
                  <a:outerShdw blurRad="38100" dist="38100" dir="2700000" algn="tl">
                    <a:srgbClr val="000000"/>
                  </a:outerShdw>
                </a:effectLst>
                <a:latin typeface="Arial" charset="0"/>
                <a:cs typeface="Arial" charset="0"/>
              </a:rPr>
              <a:t>Нийгэм эдийн засаг амьдрал</a:t>
            </a:r>
            <a:endParaRPr lang="en-US" sz="2800" b="1">
              <a:effectLst>
                <a:outerShdw blurRad="38100" dist="38100" dir="2700000" algn="tl">
                  <a:srgbClr val="000000"/>
                </a:outerShdw>
              </a:effectLst>
              <a:latin typeface="Arial" charset="0"/>
              <a:cs typeface="Arial" charset="0"/>
            </a:endParaRPr>
          </a:p>
          <a:p>
            <a:pPr algn="l">
              <a:spcBef>
                <a:spcPct val="20000"/>
              </a:spcBef>
              <a:buClr>
                <a:schemeClr val="tx2"/>
              </a:buClr>
              <a:buSzPct val="75000"/>
              <a:buFont typeface="Wingdings" charset="0"/>
              <a:buChar char="n"/>
            </a:pPr>
            <a:r>
              <a:rPr lang="mn-MN" sz="2800" b="1">
                <a:effectLst>
                  <a:outerShdw blurRad="38100" dist="38100" dir="2700000" algn="tl">
                    <a:srgbClr val="000000"/>
                  </a:outerShdw>
                </a:effectLst>
                <a:latin typeface="Arial" charset="0"/>
                <a:cs typeface="Arial" charset="0"/>
              </a:rPr>
              <a:t>Шашин</a:t>
            </a:r>
            <a:endParaRPr lang="en-US" sz="2800" b="1">
              <a:effectLst>
                <a:outerShdw blurRad="38100" dist="38100" dir="2700000" algn="tl">
                  <a:srgbClr val="000000"/>
                </a:outerShdw>
              </a:effectLst>
              <a:latin typeface="Arial" charset="0"/>
              <a:cs typeface="Arial" charset="0"/>
            </a:endParaRPr>
          </a:p>
          <a:p>
            <a:pPr algn="l">
              <a:spcBef>
                <a:spcPct val="20000"/>
              </a:spcBef>
              <a:buClr>
                <a:schemeClr val="tx2"/>
              </a:buClr>
              <a:buSzPct val="75000"/>
              <a:buFont typeface="Wingdings" charset="0"/>
              <a:buChar char="n"/>
            </a:pPr>
            <a:r>
              <a:rPr lang="mn-MN" sz="2800" b="1">
                <a:effectLst>
                  <a:outerShdw blurRad="38100" dist="38100" dir="2700000" algn="tl">
                    <a:srgbClr val="000000"/>
                  </a:outerShdw>
                </a:effectLst>
                <a:latin typeface="Arial" charset="0"/>
                <a:cs typeface="Arial" charset="0"/>
              </a:rPr>
              <a:t>Бичгийн зохиол</a:t>
            </a:r>
            <a:endParaRPr lang="en-US" sz="2800" b="1">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75"/>
                                        </p:tgtEl>
                                        <p:attrNameLst>
                                          <p:attrName>style.visibility</p:attrName>
                                        </p:attrNameLst>
                                      </p:cBhvr>
                                      <p:to>
                                        <p:strVal val="visible"/>
                                      </p:to>
                                    </p:set>
                                    <p:animEffect transition="in" filter="fade">
                                      <p:cBhvr>
                                        <p:cTn id="7"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8" name="Picture 2" descr="Alexanders Empire"/>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1244600"/>
            <a:ext cx="9144000" cy="5156200"/>
          </a:xfrm>
        </p:spPr>
      </p:pic>
      <p:sp>
        <p:nvSpPr>
          <p:cNvPr id="126979" name="Rectangle 3"/>
          <p:cNvSpPr>
            <a:spLocks noGrp="1" noChangeArrowheads="1"/>
          </p:cNvSpPr>
          <p:nvPr>
            <p:ph type="title"/>
          </p:nvPr>
        </p:nvSpPr>
        <p:spPr>
          <a:xfrm>
            <a:off x="1143000" y="0"/>
            <a:ext cx="7772400" cy="1143000"/>
          </a:xfrm>
        </p:spPr>
        <p:txBody>
          <a:bodyPr/>
          <a:lstStyle/>
          <a:p>
            <a:pPr eaLnBrk="1" hangingPunct="1"/>
            <a:r>
              <a:rPr lang="mn-MN">
                <a:latin typeface="Arial" charset="0"/>
                <a:ea typeface="MS PGothic" charset="0"/>
              </a:rPr>
              <a:t>Александрын ялан эзэгнэл</a:t>
            </a:r>
            <a:endParaRPr lang="en-US">
              <a:latin typeface="Arial" charset="0"/>
              <a:ea typeface="MS PGothic" charset="0"/>
            </a:endParaRPr>
          </a:p>
        </p:txBody>
      </p:sp>
      <p:pic>
        <p:nvPicPr>
          <p:cNvPr id="230404" name="Picture 4" descr="Tyre"/>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12700" cap="sq">
            <a:solidFill>
              <a:schemeClr val="tx1"/>
            </a:solidFill>
            <a:miter lim="800000"/>
            <a:headEnd type="none" w="sm" len="sm"/>
            <a:tailEnd type="none" w="sm" len="sm"/>
          </a:ln>
        </p:spPr>
        <p:txBody>
          <a:bodyPr wrap="none" anchor="ctr"/>
          <a:lstStyle/>
          <a:p>
            <a:endParaRPr lang="en-US"/>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5"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p>
        </p:txBody>
      </p:sp>
      <p:sp>
        <p:nvSpPr>
          <p:cNvPr id="126986" name="Text Box 12"/>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t>61</a:t>
            </a: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pic>
      <p:sp>
        <p:nvSpPr>
          <p:cNvPr id="164866" name="Rectangle 2"/>
          <p:cNvSpPr>
            <a:spLocks noGrp="1" noChangeArrowheads="1"/>
          </p:cNvSpPr>
          <p:nvPr>
            <p:ph type="title"/>
          </p:nvPr>
        </p:nvSpPr>
        <p:spPr>
          <a:xfrm>
            <a:off x="0" y="457200"/>
            <a:ext cx="8915400" cy="990600"/>
          </a:xfrm>
          <a:effectLst>
            <a:outerShdw blurRad="63500" dist="35921" dir="2700000" algn="ctr" rotWithShape="0">
              <a:srgbClr val="343434">
                <a:alpha val="74997"/>
              </a:srgbClr>
            </a:outerShdw>
          </a:effectLst>
        </p:spPr>
        <p:txBody>
          <a:bodyPr/>
          <a:lstStyle/>
          <a:p>
            <a:pPr eaLnBrk="1" hangingPunct="1"/>
            <a:r>
              <a:rPr lang="mn-MN" b="1">
                <a:latin typeface="Arial" charset="0"/>
                <a:ea typeface="MS PGothic" charset="0"/>
              </a:rPr>
              <a:t>Түүний уналт</a:t>
            </a:r>
            <a:endParaRPr lang="en-US" b="1">
              <a:latin typeface="Arial" charset="0"/>
              <a:ea typeface="MS PGothic" charset="0"/>
            </a:endParaRPr>
          </a:p>
        </p:txBody>
      </p:sp>
      <p:sp>
        <p:nvSpPr>
          <p:cNvPr id="7" name="Rectangle 3"/>
          <p:cNvSpPr txBox="1">
            <a:spLocks noChangeArrowheads="1"/>
          </p:cNvSpPr>
          <p:nvPr/>
        </p:nvSpPr>
        <p:spPr bwMode="auto">
          <a:xfrm>
            <a:off x="4495800" y="3505200"/>
            <a:ext cx="4370388" cy="3352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20000"/>
              </a:spcBef>
              <a:buClr>
                <a:schemeClr val="tx2"/>
              </a:buClr>
              <a:buSzPct val="75000"/>
              <a:buFont typeface="Wingdings" charset="0"/>
              <a:buNone/>
            </a:pPr>
            <a:r>
              <a:rPr lang="mn-MN" sz="3000" b="1">
                <a:solidFill>
                  <a:schemeClr val="bg2"/>
                </a:solidFill>
                <a:effectLst>
                  <a:outerShdw blurRad="38100" dist="38100" dir="2700000" algn="tl">
                    <a:srgbClr val="FFFFFF"/>
                  </a:outerShdw>
                </a:effectLst>
              </a:rPr>
              <a:t>Бахархалаас болж</a:t>
            </a:r>
            <a:r>
              <a:rPr lang="en-US" sz="3000" b="1">
                <a:solidFill>
                  <a:schemeClr val="bg2"/>
                </a:solidFill>
                <a:effectLst>
                  <a:outerShdw blurRad="38100" dist="38100" dir="2700000" algn="tl">
                    <a:srgbClr val="FFFFFF"/>
                  </a:outerShdw>
                </a:effectLst>
              </a:rPr>
              <a:t>:</a:t>
            </a:r>
          </a:p>
          <a:p>
            <a:pPr algn="l" eaLnBrk="1" hangingPunct="1">
              <a:spcBef>
                <a:spcPct val="20000"/>
              </a:spcBef>
              <a:buClr>
                <a:schemeClr val="tx2"/>
              </a:buClr>
              <a:buSzPct val="75000"/>
              <a:buFont typeface="Wingdings" charset="0"/>
              <a:buChar char="n"/>
            </a:pPr>
            <a:r>
              <a:rPr lang="mn-MN" sz="3000" b="1">
                <a:solidFill>
                  <a:schemeClr val="bg2"/>
                </a:solidFill>
                <a:effectLst>
                  <a:outerShdw blurRad="38100" dist="38100" dir="2700000" algn="tl">
                    <a:srgbClr val="FFFFFF"/>
                  </a:outerShdw>
                </a:effectLst>
              </a:rPr>
              <a:t>Мөргүүлэхийг хүссэн</a:t>
            </a:r>
            <a:endParaRPr lang="en-US" sz="3000" b="1">
              <a:solidFill>
                <a:schemeClr val="bg2"/>
              </a:solidFill>
              <a:effectLst>
                <a:outerShdw blurRad="38100" dist="38100" dir="2700000" algn="tl">
                  <a:srgbClr val="FFFFFF"/>
                </a:outerShdw>
              </a:effectLst>
            </a:endParaRPr>
          </a:p>
          <a:p>
            <a:pPr algn="l" eaLnBrk="1" hangingPunct="1">
              <a:spcBef>
                <a:spcPct val="20000"/>
              </a:spcBef>
              <a:buClr>
                <a:schemeClr val="tx2"/>
              </a:buClr>
              <a:buSzPct val="75000"/>
              <a:buFont typeface="Wingdings" charset="0"/>
              <a:buChar char="n"/>
            </a:pPr>
            <a:r>
              <a:rPr lang="mn-MN" sz="3000" b="1">
                <a:solidFill>
                  <a:schemeClr val="bg2"/>
                </a:solidFill>
                <a:effectLst>
                  <a:outerShdw blurRad="38100" dist="38100" dir="2700000" algn="tl">
                    <a:srgbClr val="FFFFFF"/>
                  </a:outerShdw>
                </a:effectLst>
              </a:rPr>
              <a:t>Архи</a:t>
            </a:r>
            <a:endParaRPr lang="en-US" sz="3000" b="1">
              <a:solidFill>
                <a:schemeClr val="bg2"/>
              </a:solidFill>
              <a:effectLst>
                <a:outerShdw blurRad="38100" dist="38100" dir="2700000" algn="tl">
                  <a:srgbClr val="FFFFFF"/>
                </a:outerShdw>
              </a:effectLst>
            </a:endParaRPr>
          </a:p>
          <a:p>
            <a:pPr algn="l" eaLnBrk="1" hangingPunct="1">
              <a:spcBef>
                <a:spcPct val="20000"/>
              </a:spcBef>
              <a:buClr>
                <a:schemeClr val="tx2"/>
              </a:buClr>
              <a:buSzPct val="75000"/>
              <a:buFont typeface="Wingdings" charset="0"/>
              <a:buChar char="n"/>
            </a:pPr>
            <a:r>
              <a:rPr lang="mn-MN" sz="3000" b="1">
                <a:solidFill>
                  <a:schemeClr val="bg2"/>
                </a:solidFill>
                <a:effectLst>
                  <a:outerShdw blurRad="38100" dist="38100" dir="2700000" algn="tl">
                    <a:srgbClr val="FFFFFF"/>
                  </a:outerShdw>
                </a:effectLst>
              </a:rPr>
              <a:t>Хүүхэн</a:t>
            </a:r>
            <a:endParaRPr lang="en-US" sz="3000" b="1">
              <a:solidFill>
                <a:schemeClr val="bg2"/>
              </a:solidFill>
              <a:effectLst>
                <a:outerShdw blurRad="38100" dist="38100" dir="2700000" algn="tl">
                  <a:srgbClr val="FFFFFF"/>
                </a:outerShdw>
              </a:effectLst>
            </a:endParaRPr>
          </a:p>
          <a:p>
            <a:pPr algn="l" eaLnBrk="1" hangingPunct="1">
              <a:spcBef>
                <a:spcPct val="20000"/>
              </a:spcBef>
              <a:buClr>
                <a:schemeClr val="tx2"/>
              </a:buClr>
              <a:buSzPct val="75000"/>
              <a:buFont typeface="Wingdings" charset="0"/>
              <a:buChar char="n"/>
            </a:pPr>
            <a:r>
              <a:rPr lang="mn-MN" sz="3000" b="1">
                <a:solidFill>
                  <a:schemeClr val="bg2"/>
                </a:solidFill>
                <a:effectLst>
                  <a:outerShdw blurRad="38100" dist="38100" dir="2700000" algn="tl">
                    <a:srgbClr val="FFFFFF"/>
                  </a:outerShdw>
                </a:effectLst>
              </a:rPr>
              <a:t>Дуу</a:t>
            </a:r>
            <a:endParaRPr lang="en-US" sz="3000" b="1">
              <a:solidFill>
                <a:schemeClr val="bg2"/>
              </a:solidFill>
              <a:effectLst>
                <a:outerShdw blurRad="38100" dist="38100" dir="2700000" algn="tl">
                  <a:srgbClr val="FFFFFF"/>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Grp="1" noChangeArrowheads="1"/>
          </p:cNvSpPr>
          <p:nvPr>
            <p:ph type="title"/>
          </p:nvPr>
        </p:nvSpPr>
        <p:spPr>
          <a:xfrm>
            <a:off x="1066800" y="0"/>
            <a:ext cx="7772400" cy="1143000"/>
          </a:xfrm>
        </p:spPr>
        <p:txBody>
          <a:bodyPr/>
          <a:lstStyle/>
          <a:p>
            <a:pPr eaLnBrk="1" hangingPunct="1"/>
            <a:r>
              <a:rPr lang="mn-MN" sz="3800">
                <a:latin typeface="Arial" charset="0"/>
                <a:ea typeface="MS PGothic" charset="0"/>
              </a:rPr>
              <a:t>Александрын дараа</a:t>
            </a:r>
            <a:endParaRPr lang="en-US" sz="3800">
              <a:latin typeface="Arial" charset="0"/>
              <a:ea typeface="MS PGothic" charset="0"/>
            </a:endParaRPr>
          </a:p>
        </p:txBody>
      </p:sp>
      <p:sp>
        <p:nvSpPr>
          <p:cNvPr id="131075"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1076" name="Text Box 8"/>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spcBef>
                <a:spcPct val="50000"/>
              </a:spcBef>
            </a:pPr>
            <a:r>
              <a:rPr lang="en-US"/>
              <a:t>64</a:t>
            </a:r>
          </a:p>
        </p:txBody>
      </p:sp>
      <p:grpSp>
        <p:nvGrpSpPr>
          <p:cNvPr id="131077" name="Group 12"/>
          <p:cNvGrpSpPr>
            <a:grpSpLocks/>
          </p:cNvGrpSpPr>
          <p:nvPr/>
        </p:nvGrpSpPr>
        <p:grpSpPr bwMode="auto">
          <a:xfrm>
            <a:off x="0" y="1295400"/>
            <a:ext cx="9144000" cy="4495800"/>
            <a:chOff x="0" y="1152"/>
            <a:chExt cx="5580" cy="2743"/>
          </a:xfrm>
        </p:grpSpPr>
        <p:pic>
          <p:nvPicPr>
            <p:cNvPr id="131085" name="Picture 4" descr="33 Gr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1" descr="33 Greek"/>
            <p:cNvPicPr>
              <a:picLocks noChangeAspect="1" noChangeArrowheads="1"/>
            </p:cNvPicPr>
            <p:nvPr/>
          </p:nvPicPr>
          <p:blipFill>
            <a:blip r:embed="rId3">
              <a:extLst>
                <a:ext uri="{28A0092B-C50C-407E-A947-70E740481C1C}">
                  <a14:useLocalDpi xmlns:a14="http://schemas.microsoft.com/office/drawing/2010/main" val="0"/>
                </a:ext>
              </a:extLst>
            </a:blip>
            <a:srcRect l="74193"/>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318125" y="3316288"/>
            <a:ext cx="2008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3200" b="1">
                <a:solidFill>
                  <a:srgbClr val="104C1C"/>
                </a:solidFill>
                <a:latin typeface="Arial Black" charset="0"/>
              </a:rPr>
              <a:t>Селюкс</a:t>
            </a:r>
            <a:endParaRPr lang="en-US" sz="3200" b="1">
              <a:solidFill>
                <a:srgbClr val="104C1C"/>
              </a:solidFill>
              <a:latin typeface="Arial Black" charset="0"/>
            </a:endParaRPr>
          </a:p>
        </p:txBody>
      </p:sp>
      <p:sp>
        <p:nvSpPr>
          <p:cNvPr id="83982" name="Text Box 14"/>
          <p:cNvSpPr txBox="1">
            <a:spLocks noChangeArrowheads="1"/>
          </p:cNvSpPr>
          <p:nvPr/>
        </p:nvSpPr>
        <p:spPr bwMode="auto">
          <a:xfrm>
            <a:off x="1066800" y="3886200"/>
            <a:ext cx="1960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3200" b="1">
                <a:solidFill>
                  <a:srgbClr val="4C1322"/>
                </a:solidFill>
                <a:latin typeface="Arial Black" charset="0"/>
              </a:rPr>
              <a:t>Толеми</a:t>
            </a:r>
            <a:endParaRPr lang="en-US" sz="3200" b="1">
              <a:solidFill>
                <a:srgbClr val="4C1322"/>
              </a:solidFill>
              <a:latin typeface="Arial Black" charset="0"/>
            </a:endParaRPr>
          </a:p>
        </p:txBody>
      </p:sp>
      <p:sp>
        <p:nvSpPr>
          <p:cNvPr id="83983" name="Text Box 15"/>
          <p:cNvSpPr txBox="1">
            <a:spLocks noChangeArrowheads="1"/>
          </p:cNvSpPr>
          <p:nvPr/>
        </p:nvSpPr>
        <p:spPr bwMode="auto">
          <a:xfrm>
            <a:off x="304800" y="1524000"/>
            <a:ext cx="269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3200" b="1">
                <a:solidFill>
                  <a:srgbClr val="BA1236"/>
                </a:solidFill>
                <a:latin typeface="Arial Black" charset="0"/>
              </a:rPr>
              <a:t>Кассандер</a:t>
            </a:r>
            <a:endParaRPr lang="en-US" sz="3200" b="1">
              <a:solidFill>
                <a:srgbClr val="BA1236"/>
              </a:solidFill>
              <a:latin typeface="Arial Black" charset="0"/>
            </a:endParaRPr>
          </a:p>
        </p:txBody>
      </p:sp>
      <p:sp>
        <p:nvSpPr>
          <p:cNvPr id="83984" name="Text Box 16"/>
          <p:cNvSpPr txBox="1">
            <a:spLocks noChangeArrowheads="1"/>
          </p:cNvSpPr>
          <p:nvPr/>
        </p:nvSpPr>
        <p:spPr bwMode="auto">
          <a:xfrm>
            <a:off x="990600" y="2362200"/>
            <a:ext cx="2487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3200" b="1">
                <a:solidFill>
                  <a:schemeClr val="bg2"/>
                </a:solidFill>
                <a:latin typeface="Arial Black" charset="0"/>
              </a:rPr>
              <a:t>Лусимакс</a:t>
            </a:r>
            <a:endParaRPr lang="en-US" sz="3200" b="1">
              <a:solidFill>
                <a:srgbClr val="104C1C"/>
              </a:solidFill>
              <a:latin typeface="Arial Black" charset="0"/>
            </a:endParaRPr>
          </a:p>
        </p:txBody>
      </p:sp>
      <p:sp>
        <p:nvSpPr>
          <p:cNvPr id="83985" name="Text Box 17"/>
          <p:cNvSpPr txBox="1">
            <a:spLocks noChangeArrowheads="1"/>
          </p:cNvSpPr>
          <p:nvPr/>
        </p:nvSpPr>
        <p:spPr bwMode="auto">
          <a:xfrm>
            <a:off x="2133600" y="4919663"/>
            <a:ext cx="7010400" cy="1938337"/>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ja-JP" altLang="en-US" sz="2000" b="1">
                <a:latin typeface="ariel" charset="0"/>
              </a:rPr>
              <a:t>“</a:t>
            </a:r>
            <a:r>
              <a:rPr lang="mn-MN" sz="2000" b="1">
                <a:latin typeface="ariel" charset="0"/>
              </a:rPr>
              <a:t>Үс ихтэй ухна бол Грезийн хаанчлалыг төлөөлж байгаа бөгөөд нүднийх нь хаарондох том эвэр бол түүний анхны хаан бөлгөө. Хугарсан эвэр болон оронд нь ургасан дөрвөн эвэр бол тэр үндэстнээс боссон боловч анхных шиг хүчтэй байгаагүй дөрвөн хаанчлалыг төөлж байна</a:t>
            </a:r>
            <a:r>
              <a:rPr lang="en-US" sz="2000" b="1">
                <a:latin typeface="ariel" charset="0"/>
              </a:rPr>
              <a:t>" (</a:t>
            </a:r>
            <a:r>
              <a:rPr lang="mn-MN" sz="2000" b="1">
                <a:latin typeface="ariel" charset="0"/>
              </a:rPr>
              <a:t>Даниел </a:t>
            </a:r>
            <a:r>
              <a:rPr lang="en-US" sz="2000" b="1">
                <a:latin typeface="ariel" charset="0"/>
              </a:rPr>
              <a:t>8:21-22)</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31084" name="Picture 20" descr="g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3588" y="228600"/>
            <a:ext cx="26146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Jerash"/>
          <p:cNvPicPr>
            <a:picLocks noChangeAspect="1" noChangeArrowheads="1"/>
          </p:cNvPicPr>
          <p:nvPr>
            <p:ph idx="1"/>
          </p:nvPr>
        </p:nvPicPr>
        <p:blipFill>
          <a:blip r:embed="rId3">
            <a:extLst>
              <a:ext uri="{28A0092B-C50C-407E-A947-70E740481C1C}">
                <a14:useLocalDpi xmlns:a14="http://schemas.microsoft.com/office/drawing/2010/main" val="0"/>
              </a:ext>
            </a:extLst>
          </a:blip>
          <a:srcRect l="7933" t="3859" b="45447"/>
          <a:stretch>
            <a:fillRect/>
          </a:stretch>
        </p:blipFill>
        <p:spPr>
          <a:xfrm>
            <a:off x="0" y="-381000"/>
            <a:ext cx="9296400" cy="7239000"/>
          </a:xfrm>
          <a:noFill/>
          <a:extLst>
            <a:ext uri="{909E8E84-426E-40dd-AFC4-6F175D3DCCD1}">
              <a14:hiddenFill xmlns:a14="http://schemas.microsoft.com/office/drawing/2010/main">
                <a:solidFill>
                  <a:srgbClr val="FFFFFF"/>
                </a:solidFill>
              </a14:hiddenFill>
            </a:ext>
          </a:extLst>
        </p:spPr>
      </p:pic>
      <p:sp>
        <p:nvSpPr>
          <p:cNvPr id="75781" name="Rectangle 5"/>
          <p:cNvSpPr>
            <a:spLocks noGrp="1" noChangeArrowheads="1"/>
          </p:cNvSpPr>
          <p:nvPr>
            <p:ph type="title"/>
          </p:nvPr>
        </p:nvSpPr>
        <p:spPr>
          <a:xfrm>
            <a:off x="5364163" y="-76200"/>
            <a:ext cx="3475037" cy="1981200"/>
          </a:xfrm>
        </p:spPr>
        <p:txBody>
          <a:bodyPr/>
          <a:lstStyle/>
          <a:p>
            <a:pPr eaLnBrk="1" hangingPunct="1"/>
            <a:r>
              <a:rPr lang="mn-MN" sz="4000" b="1">
                <a:solidFill>
                  <a:schemeClr val="tx1"/>
                </a:solidFill>
                <a:effectLst>
                  <a:outerShdw blurRad="38100" dist="38100" dir="2700000" algn="tl">
                    <a:srgbClr val="000000"/>
                  </a:outerShdw>
                </a:effectLst>
                <a:latin typeface="Arial" charset="0"/>
                <a:ea typeface="MS PGothic" charset="0"/>
              </a:rPr>
              <a:t>Декаполын Жераш</a:t>
            </a:r>
            <a:endParaRPr lang="en-US" sz="4000" b="1">
              <a:solidFill>
                <a:schemeClr val="tx1"/>
              </a:solidFill>
              <a:effectLst>
                <a:outerShdw blurRad="38100" dist="38100" dir="2700000" algn="tl">
                  <a:srgbClr val="000000"/>
                </a:outerShdw>
              </a:effectLst>
              <a:latin typeface="Arial" charset="0"/>
              <a:ea typeface="MS PGothic"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4" descr="Jerash0001"/>
          <p:cNvPicPr>
            <a:picLocks noChangeAspect="1" noChangeArrowheads="1"/>
          </p:cNvPicPr>
          <p:nvPr>
            <p:ph idx="1"/>
          </p:nvPr>
        </p:nvPicPr>
        <p:blipFill>
          <a:blip r:embed="rId3">
            <a:extLst>
              <a:ext uri="{28A0092B-C50C-407E-A947-70E740481C1C}">
                <a14:useLocalDpi xmlns:a14="http://schemas.microsoft.com/office/drawing/2010/main" val="0"/>
              </a:ext>
            </a:extLst>
          </a:blip>
          <a:srcRect l="7201" b="45447"/>
          <a:stretch>
            <a:fillRect/>
          </a:stretch>
        </p:blipFill>
        <p:spPr>
          <a:xfrm>
            <a:off x="0" y="-242888"/>
            <a:ext cx="9144000" cy="7600951"/>
          </a:xfrm>
          <a:noFill/>
          <a:extLst>
            <a:ext uri="{909E8E84-426E-40dd-AFC4-6F175D3DCCD1}">
              <a14:hiddenFill xmlns:a14="http://schemas.microsoft.com/office/drawing/2010/main">
                <a:solidFill>
                  <a:srgbClr val="FFFFFF"/>
                </a:solidFill>
              </a14:hiddenFill>
            </a:ext>
          </a:extLst>
        </p:spPr>
      </p:pic>
      <p:sp>
        <p:nvSpPr>
          <p:cNvPr id="79877" name="Rectangle 5"/>
          <p:cNvSpPr>
            <a:spLocks noGrp="1" noChangeArrowheads="1"/>
          </p:cNvSpPr>
          <p:nvPr>
            <p:ph type="title"/>
          </p:nvPr>
        </p:nvSpPr>
        <p:spPr>
          <a:xfrm>
            <a:off x="179388" y="0"/>
            <a:ext cx="8964612" cy="1066800"/>
          </a:xfrm>
        </p:spPr>
        <p:txBody>
          <a:bodyPr/>
          <a:lstStyle/>
          <a:p>
            <a:pPr eaLnBrk="1" hangingPunct="1"/>
            <a:r>
              <a:rPr lang="mn-MN" sz="4000" b="1">
                <a:solidFill>
                  <a:schemeClr val="tx1"/>
                </a:solidFill>
                <a:effectLst>
                  <a:outerShdw blurRad="38100" dist="38100" dir="2700000" algn="tl">
                    <a:srgbClr val="000000"/>
                  </a:outerShdw>
                </a:effectLst>
                <a:latin typeface="Arial" charset="0"/>
                <a:ea typeface="MS PGothic" charset="0"/>
              </a:rPr>
              <a:t>Жерашын яруу алдарын өдрүүд</a:t>
            </a:r>
            <a:endParaRPr lang="en-US" sz="4000" b="1">
              <a:solidFill>
                <a:schemeClr val="tx1"/>
              </a:solidFill>
              <a:effectLst>
                <a:outerShdw blurRad="38100" dist="38100" dir="2700000" algn="tl">
                  <a:srgbClr val="000000"/>
                </a:outerShdw>
              </a:effectLst>
              <a:latin typeface="Arial" charset="0"/>
              <a:ea typeface="MS PGothic" charset="0"/>
            </a:endParaRPr>
          </a:p>
        </p:txBody>
      </p:sp>
    </p:spTree>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title"/>
          </p:nvPr>
        </p:nvSpPr>
        <p:spPr>
          <a:xfrm>
            <a:off x="838200" y="609600"/>
            <a:ext cx="3352800" cy="1143000"/>
          </a:xfrm>
        </p:spPr>
        <p:txBody>
          <a:bodyPr/>
          <a:lstStyle/>
          <a:p>
            <a:pPr eaLnBrk="1" hangingPunct="1"/>
            <a:r>
              <a:rPr lang="mn-MN">
                <a:latin typeface="Arial" charset="0"/>
                <a:ea typeface="MS PGothic" charset="0"/>
              </a:rPr>
              <a:t>Антиохус</a:t>
            </a:r>
            <a:r>
              <a:rPr lang="en-US">
                <a:latin typeface="Arial" charset="0"/>
                <a:ea typeface="MS PGothic" charset="0"/>
              </a:rPr>
              <a:t> </a:t>
            </a:r>
            <a:r>
              <a:rPr lang="en-US" sz="4000">
                <a:latin typeface="Arial" charset="0"/>
                <a:ea typeface="MS PGothic" charset="0"/>
              </a:rPr>
              <a:t>IV</a:t>
            </a:r>
          </a:p>
        </p:txBody>
      </p:sp>
      <p:pic>
        <p:nvPicPr>
          <p:cNvPr id="137219" name="Picture 4" descr="Ntiochus IV"/>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37050" y="381000"/>
            <a:ext cx="4502150" cy="606107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21808295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2949" name="Rectangle 5"/>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Black Slide</a:t>
            </a:r>
          </a:p>
        </p:txBody>
      </p:sp>
      <p:sp>
        <p:nvSpPr>
          <p:cNvPr id="82957" name="Rectangle 13"/>
          <p:cNvSpPr>
            <a:spLocks noChangeArrowheads="1"/>
          </p:cNvSpPr>
          <p:nvPr/>
        </p:nvSpPr>
        <p:spPr bwMode="auto">
          <a:xfrm>
            <a:off x="0" y="31083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charset="0"/>
              <a:ea typeface="ＭＳ Ｐゴシック" pitchFamily="34" charset="-128"/>
              <a:cs typeface="ＭＳ Ｐゴシック" pitchFamily="34" charset="-128"/>
            </a:endParaRPr>
          </a:p>
        </p:txBody>
      </p:sp>
      <p:sp>
        <p:nvSpPr>
          <p:cNvPr id="173060" name="Rectangle 4"/>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0960579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8"/>
          <p:cNvSpPr>
            <a:spLocks noGrp="1" noChangeArrowheads="1"/>
          </p:cNvSpPr>
          <p:nvPr>
            <p:ph type="title" idx="4294967295"/>
          </p:nvPr>
        </p:nvSpPr>
        <p:spPr>
          <a:xfrm>
            <a:off x="0" y="152400"/>
            <a:ext cx="9144000" cy="1143000"/>
          </a:xfrm>
        </p:spPr>
        <p:txBody>
          <a:bodyPr/>
          <a:lstStyle/>
          <a:p>
            <a:pPr algn="ctr" eaLnBrk="1" hangingPunct="1"/>
            <a:r>
              <a:rPr lang="mn-MN" sz="3600">
                <a:latin typeface="Arial" charset="0"/>
                <a:ea typeface="MS PGothic" charset="0"/>
              </a:rPr>
              <a:t>Бурханы төлөвлөгөөний түүхий үе шат</a:t>
            </a:r>
            <a:endParaRPr lang="en-US" sz="3600">
              <a:latin typeface="Arial" charset="0"/>
              <a:ea typeface="MS PGothic" charset="0"/>
            </a:endParaRPr>
          </a:p>
        </p:txBody>
      </p:sp>
      <p:sp>
        <p:nvSpPr>
          <p:cNvPr id="11271" name="Text Box 7"/>
          <p:cNvSpPr txBox="1">
            <a:spLocks noChangeArrowheads="1"/>
          </p:cNvSpPr>
          <p:nvPr/>
        </p:nvSpPr>
        <p:spPr bwMode="auto">
          <a:xfrm rot="18900000">
            <a:off x="115888" y="4986338"/>
            <a:ext cx="1128712"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Эхлэл</a:t>
            </a:r>
            <a:endParaRPr lang="en-US" b="1">
              <a:effectLst>
                <a:outerShdw blurRad="38100" dist="38100" dir="2700000" algn="tl">
                  <a:srgbClr val="000000"/>
                </a:outerShdw>
              </a:effectLst>
              <a:latin typeface="Arial" charset="0"/>
            </a:endParaRPr>
          </a:p>
        </p:txBody>
      </p:sp>
      <p:sp>
        <p:nvSpPr>
          <p:cNvPr id="11272" name="Text Box 8"/>
          <p:cNvSpPr txBox="1">
            <a:spLocks noChangeArrowheads="1"/>
          </p:cNvSpPr>
          <p:nvPr/>
        </p:nvSpPr>
        <p:spPr bwMode="auto">
          <a:xfrm rot="18900000">
            <a:off x="-130175" y="5127625"/>
            <a:ext cx="2749550" cy="461963"/>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Төрлийн ахлагч</a:t>
            </a:r>
            <a:endParaRPr lang="en-US" b="1">
              <a:effectLst>
                <a:outerShdw blurRad="38100" dist="38100" dir="2700000" algn="tl">
                  <a:srgbClr val="000000"/>
                </a:outerShdw>
              </a:effectLst>
              <a:latin typeface="Arial" charset="0"/>
            </a:endParaRPr>
          </a:p>
        </p:txBody>
      </p:sp>
      <p:sp>
        <p:nvSpPr>
          <p:cNvPr id="11273" name="Text Box 9"/>
          <p:cNvSpPr txBox="1">
            <a:spLocks noChangeArrowheads="1"/>
          </p:cNvSpPr>
          <p:nvPr/>
        </p:nvSpPr>
        <p:spPr bwMode="auto">
          <a:xfrm rot="18900000">
            <a:off x="30163" y="5375275"/>
            <a:ext cx="3341687" cy="420688"/>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Египетээс гарсан нь</a:t>
            </a:r>
            <a:endParaRPr lang="en-US" b="1">
              <a:effectLst>
                <a:outerShdw blurRad="38100" dist="38100" dir="2700000" algn="tl">
                  <a:srgbClr val="000000"/>
                </a:outerShdw>
              </a:effectLst>
              <a:latin typeface="Arial" charset="0"/>
            </a:endParaRPr>
          </a:p>
        </p:txBody>
      </p:sp>
      <p:sp>
        <p:nvSpPr>
          <p:cNvPr id="11275" name="Text Box 11"/>
          <p:cNvSpPr txBox="1">
            <a:spLocks noChangeArrowheads="1"/>
          </p:cNvSpPr>
          <p:nvPr/>
        </p:nvSpPr>
        <p:spPr bwMode="auto">
          <a:xfrm rot="18900000">
            <a:off x="3062288" y="4776788"/>
            <a:ext cx="15271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Шүүгчид</a:t>
            </a:r>
            <a:endParaRPr lang="en-US" b="1">
              <a:effectLst>
                <a:outerShdw blurRad="38100" dist="38100" dir="2700000" algn="tl">
                  <a:srgbClr val="000000"/>
                </a:outerShdw>
              </a:effectLst>
              <a:latin typeface="Arial" charset="0"/>
            </a:endParaRPr>
          </a:p>
        </p:txBody>
      </p:sp>
      <p:sp>
        <p:nvSpPr>
          <p:cNvPr id="11276" name="Text Box 12"/>
          <p:cNvSpPr txBox="1">
            <a:spLocks noChangeArrowheads="1"/>
          </p:cNvSpPr>
          <p:nvPr/>
        </p:nvSpPr>
        <p:spPr bwMode="auto">
          <a:xfrm rot="18900000">
            <a:off x="2300288" y="4956175"/>
            <a:ext cx="11207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Ялалт</a:t>
            </a:r>
            <a:endParaRPr lang="en-US" b="1">
              <a:effectLst>
                <a:outerShdw blurRad="38100" dist="38100" dir="2700000" algn="tl">
                  <a:srgbClr val="000000"/>
                </a:outerShdw>
              </a:effectLst>
              <a:latin typeface="Arial" charset="0"/>
            </a:endParaRPr>
          </a:p>
        </p:txBody>
      </p:sp>
      <p:sp>
        <p:nvSpPr>
          <p:cNvPr id="11277" name="Text Box 13"/>
          <p:cNvSpPr txBox="1">
            <a:spLocks noChangeArrowheads="1"/>
          </p:cNvSpPr>
          <p:nvPr/>
        </p:nvSpPr>
        <p:spPr bwMode="auto">
          <a:xfrm rot="19029483">
            <a:off x="2644775" y="5197475"/>
            <a:ext cx="2938463" cy="461963"/>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Нэгдсэн хаанчлал</a:t>
            </a:r>
            <a:endParaRPr lang="en-US" b="1">
              <a:effectLst>
                <a:outerShdw blurRad="38100" dist="38100" dir="2700000" algn="tl">
                  <a:srgbClr val="000000"/>
                </a:outerShdw>
              </a:effectLst>
              <a:latin typeface="Arial" charset="0"/>
            </a:endParaRPr>
          </a:p>
        </p:txBody>
      </p:sp>
      <p:sp>
        <p:nvSpPr>
          <p:cNvPr id="11278" name="Text Box 14"/>
          <p:cNvSpPr txBox="1">
            <a:spLocks noChangeArrowheads="1"/>
          </p:cNvSpPr>
          <p:nvPr/>
        </p:nvSpPr>
        <p:spPr bwMode="auto">
          <a:xfrm rot="19029483">
            <a:off x="2765425" y="5357813"/>
            <a:ext cx="3665538" cy="46196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Хуваагдсан хаанчлал</a:t>
            </a:r>
            <a:endParaRPr lang="en-US" b="1">
              <a:effectLst>
                <a:outerShdw blurRad="38100" dist="38100" dir="2700000" algn="tl">
                  <a:srgbClr val="000000"/>
                </a:outerShdw>
              </a:effectLst>
              <a:latin typeface="Arial" charset="0"/>
            </a:endParaRPr>
          </a:p>
        </p:txBody>
      </p:sp>
      <p:sp>
        <p:nvSpPr>
          <p:cNvPr id="11279" name="Text Box 15"/>
          <p:cNvSpPr txBox="1">
            <a:spLocks noChangeArrowheads="1"/>
          </p:cNvSpPr>
          <p:nvPr/>
        </p:nvSpPr>
        <p:spPr bwMode="auto">
          <a:xfrm rot="18900000">
            <a:off x="4887913" y="4854575"/>
            <a:ext cx="1706562"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Боолчлол</a:t>
            </a:r>
            <a:endParaRPr lang="en-US" b="1">
              <a:effectLst>
                <a:outerShdw blurRad="38100" dist="38100" dir="2700000" algn="tl">
                  <a:srgbClr val="000000"/>
                </a:outerShdw>
              </a:effectLst>
              <a:latin typeface="Arial" charset="0"/>
            </a:endParaRPr>
          </a:p>
        </p:txBody>
      </p:sp>
      <p:sp>
        <p:nvSpPr>
          <p:cNvPr id="11280" name="Text Box 16"/>
          <p:cNvSpPr txBox="1">
            <a:spLocks noChangeArrowheads="1"/>
          </p:cNvSpPr>
          <p:nvPr/>
        </p:nvSpPr>
        <p:spPr bwMode="auto">
          <a:xfrm rot="18900000">
            <a:off x="5357813" y="4997450"/>
            <a:ext cx="17716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Шинэчлэл</a:t>
            </a:r>
            <a:endParaRPr lang="en-US" b="1">
              <a:effectLst>
                <a:outerShdw blurRad="38100" dist="38100" dir="2700000" algn="tl">
                  <a:srgbClr val="000000"/>
                </a:outerShdw>
              </a:effectLst>
              <a:latin typeface="Arial" charset="0"/>
            </a:endParaRPr>
          </a:p>
        </p:txBody>
      </p:sp>
      <p:sp>
        <p:nvSpPr>
          <p:cNvPr id="11281" name="Text Box 17"/>
          <p:cNvSpPr txBox="1">
            <a:spLocks noChangeArrowheads="1"/>
          </p:cNvSpPr>
          <p:nvPr/>
        </p:nvSpPr>
        <p:spPr bwMode="auto">
          <a:xfrm rot="18900000">
            <a:off x="5697538" y="5016500"/>
            <a:ext cx="23304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Чимээгүй жил</a:t>
            </a:r>
            <a:endParaRPr lang="en-US" b="1">
              <a:effectLst>
                <a:outerShdw blurRad="38100" dist="38100" dir="2700000" algn="tl">
                  <a:srgbClr val="000000"/>
                </a:outerShdw>
              </a:effectLst>
              <a:latin typeface="Arial" charset="0"/>
            </a:endParaRPr>
          </a:p>
        </p:txBody>
      </p:sp>
      <p:sp>
        <p:nvSpPr>
          <p:cNvPr id="11282" name="Text Box 18"/>
          <p:cNvSpPr txBox="1">
            <a:spLocks noChangeArrowheads="1"/>
          </p:cNvSpPr>
          <p:nvPr/>
        </p:nvSpPr>
        <p:spPr bwMode="auto">
          <a:xfrm rot="18900000">
            <a:off x="6315075" y="5021263"/>
            <a:ext cx="2393950" cy="46196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Сүм чуулган</a:t>
            </a:r>
            <a:endParaRPr lang="en-US" b="1">
              <a:effectLst>
                <a:outerShdw blurRad="38100" dist="38100" dir="2700000" algn="tl">
                  <a:srgbClr val="000000"/>
                </a:outerShdw>
              </a:effectLst>
              <a:latin typeface="Arial" charset="0"/>
            </a:endParaRPr>
          </a:p>
        </p:txBody>
      </p:sp>
      <p:sp>
        <p:nvSpPr>
          <p:cNvPr id="11283" name="Text Box 19"/>
          <p:cNvSpPr txBox="1">
            <a:spLocks noChangeArrowheads="1"/>
          </p:cNvSpPr>
          <p:nvPr/>
        </p:nvSpPr>
        <p:spPr bwMode="auto">
          <a:xfrm rot="18900000">
            <a:off x="6146800" y="5229225"/>
            <a:ext cx="3917950" cy="461963"/>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b="1">
                <a:effectLst>
                  <a:outerShdw blurRad="38100" dist="38100" dir="2700000" algn="tl">
                    <a:srgbClr val="000000"/>
                  </a:outerShdw>
                </a:effectLst>
                <a:latin typeface="Arial" charset="0"/>
              </a:rPr>
              <a:t>Мөнхий хаанчлал</a:t>
            </a:r>
            <a:endParaRPr lang="en-US" b="1">
              <a:effectLst>
                <a:outerShdw blurRad="38100" dist="38100" dir="2700000" algn="tl">
                  <a:srgbClr val="000000"/>
                </a:outerShdw>
              </a:effectLst>
              <a:latin typeface="Arial" charset="0"/>
            </a:endParaRPr>
          </a:p>
        </p:txBody>
      </p:sp>
      <p:grpSp>
        <p:nvGrpSpPr>
          <p:cNvPr id="2" name="Group 26"/>
          <p:cNvGrpSpPr>
            <a:grpSpLocks/>
          </p:cNvGrpSpPr>
          <p:nvPr/>
        </p:nvGrpSpPr>
        <p:grpSpPr bwMode="auto">
          <a:xfrm>
            <a:off x="0" y="2743200"/>
            <a:ext cx="9144000" cy="1752600"/>
            <a:chOff x="0" y="1728"/>
            <a:chExt cx="5760" cy="1104"/>
          </a:xfrm>
        </p:grpSpPr>
        <p:grpSp>
          <p:nvGrpSpPr>
            <p:cNvPr id="73766" name="Group 24"/>
            <p:cNvGrpSpPr>
              <a:grpSpLocks/>
            </p:cNvGrpSpPr>
            <p:nvPr/>
          </p:nvGrpSpPr>
          <p:grpSpPr bwMode="auto">
            <a:xfrm>
              <a:off x="0" y="1728"/>
              <a:ext cx="5760" cy="1104"/>
              <a:chOff x="0" y="1728"/>
              <a:chExt cx="5760" cy="1104"/>
            </a:xfrm>
          </p:grpSpPr>
          <p:pic>
            <p:nvPicPr>
              <p:cNvPr id="7376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5760"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9"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grpSp>
        <p:sp>
          <p:nvSpPr>
            <p:cNvPr id="73767"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pSp>
      <p:sp>
        <p:nvSpPr>
          <p:cNvPr id="73744" name="Text Box 27"/>
          <p:cNvSpPr txBox="1">
            <a:spLocks noChangeArrowheads="1"/>
          </p:cNvSpPr>
          <p:nvPr/>
        </p:nvSpPr>
        <p:spPr bwMode="auto">
          <a:xfrm>
            <a:off x="8601075"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t>34</a:t>
            </a:r>
          </a:p>
        </p:txBody>
      </p:sp>
      <p:sp>
        <p:nvSpPr>
          <p:cNvPr id="23" name="Text Box 7"/>
          <p:cNvSpPr txBox="1">
            <a:spLocks noChangeArrowheads="1"/>
          </p:cNvSpPr>
          <p:nvPr/>
        </p:nvSpPr>
        <p:spPr bwMode="auto">
          <a:xfrm rot="-2700000">
            <a:off x="50800" y="2255838"/>
            <a:ext cx="8715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Мөнхий</a:t>
            </a:r>
            <a:endParaRPr lang="en-US" sz="1400" b="1">
              <a:latin typeface="Arial" charset="0"/>
            </a:endParaRPr>
          </a:p>
        </p:txBody>
      </p:sp>
      <p:sp>
        <p:nvSpPr>
          <p:cNvPr id="24" name="Text Box 7"/>
          <p:cNvSpPr txBox="1">
            <a:spLocks noChangeArrowheads="1"/>
          </p:cNvSpPr>
          <p:nvPr/>
        </p:nvSpPr>
        <p:spPr bwMode="auto">
          <a:xfrm rot="-2700000">
            <a:off x="406400" y="2233613"/>
            <a:ext cx="811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Бүтээл</a:t>
            </a:r>
            <a:endParaRPr lang="en-US" sz="1400" b="1">
              <a:latin typeface="Arial" charset="0"/>
            </a:endParaRPr>
          </a:p>
        </p:txBody>
      </p:sp>
      <p:sp>
        <p:nvSpPr>
          <p:cNvPr id="25" name="Text Box 7"/>
          <p:cNvSpPr txBox="1">
            <a:spLocks noChangeArrowheads="1"/>
          </p:cNvSpPr>
          <p:nvPr/>
        </p:nvSpPr>
        <p:spPr bwMode="auto">
          <a:xfrm rot="-2700000">
            <a:off x="695325" y="2381250"/>
            <a:ext cx="70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Уналт</a:t>
            </a:r>
            <a:endParaRPr lang="en-US" sz="1400" b="1">
              <a:latin typeface="Arial" charset="0"/>
            </a:endParaRPr>
          </a:p>
        </p:txBody>
      </p:sp>
      <p:sp>
        <p:nvSpPr>
          <p:cNvPr id="26" name="Text Box 7"/>
          <p:cNvSpPr txBox="1">
            <a:spLocks noChangeArrowheads="1"/>
          </p:cNvSpPr>
          <p:nvPr/>
        </p:nvSpPr>
        <p:spPr bwMode="auto">
          <a:xfrm rot="-2700000">
            <a:off x="1130300" y="2317750"/>
            <a:ext cx="493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Үер</a:t>
            </a:r>
            <a:endParaRPr lang="en-US" sz="1400" b="1">
              <a:latin typeface="Arial" charset="0"/>
            </a:endParaRPr>
          </a:p>
        </p:txBody>
      </p:sp>
      <p:sp>
        <p:nvSpPr>
          <p:cNvPr id="27" name="Text Box 7"/>
          <p:cNvSpPr txBox="1">
            <a:spLocks noChangeArrowheads="1"/>
          </p:cNvSpPr>
          <p:nvPr/>
        </p:nvSpPr>
        <p:spPr bwMode="auto">
          <a:xfrm rot="-2700000">
            <a:off x="1265238" y="2317750"/>
            <a:ext cx="738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Бабел</a:t>
            </a:r>
            <a:endParaRPr lang="en-US" sz="1400" b="1">
              <a:latin typeface="Arial" charset="0"/>
            </a:endParaRPr>
          </a:p>
        </p:txBody>
      </p:sp>
      <p:sp>
        <p:nvSpPr>
          <p:cNvPr id="28" name="Text Box 7"/>
          <p:cNvSpPr txBox="1">
            <a:spLocks noChangeArrowheads="1"/>
          </p:cNvSpPr>
          <p:nvPr/>
        </p:nvSpPr>
        <p:spPr bwMode="auto">
          <a:xfrm rot="-2700000">
            <a:off x="1508125" y="2216150"/>
            <a:ext cx="96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Абрахам</a:t>
            </a:r>
            <a:endParaRPr lang="en-US" sz="1400" b="1">
              <a:latin typeface="Arial" charset="0"/>
            </a:endParaRPr>
          </a:p>
        </p:txBody>
      </p:sp>
      <p:sp>
        <p:nvSpPr>
          <p:cNvPr id="29" name="Text Box 7"/>
          <p:cNvSpPr txBox="1">
            <a:spLocks noChangeArrowheads="1"/>
          </p:cNvSpPr>
          <p:nvPr/>
        </p:nvSpPr>
        <p:spPr bwMode="auto">
          <a:xfrm rot="-2700000">
            <a:off x="1809750" y="2332038"/>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Исаак</a:t>
            </a:r>
            <a:endParaRPr lang="en-US" sz="1400" b="1">
              <a:latin typeface="Arial" charset="0"/>
            </a:endParaRPr>
          </a:p>
        </p:txBody>
      </p:sp>
      <p:sp>
        <p:nvSpPr>
          <p:cNvPr id="30" name="Text Box 7"/>
          <p:cNvSpPr txBox="1">
            <a:spLocks noChangeArrowheads="1"/>
          </p:cNvSpPr>
          <p:nvPr/>
        </p:nvSpPr>
        <p:spPr bwMode="auto">
          <a:xfrm rot="-2700000">
            <a:off x="2070100" y="2308225"/>
            <a:ext cx="722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Иаков</a:t>
            </a:r>
            <a:endParaRPr lang="en-US" sz="1400" b="1">
              <a:latin typeface="Arial" charset="0"/>
            </a:endParaRPr>
          </a:p>
        </p:txBody>
      </p:sp>
      <p:sp>
        <p:nvSpPr>
          <p:cNvPr id="31" name="Text Box 7"/>
          <p:cNvSpPr txBox="1">
            <a:spLocks noChangeArrowheads="1"/>
          </p:cNvSpPr>
          <p:nvPr/>
        </p:nvSpPr>
        <p:spPr bwMode="auto">
          <a:xfrm rot="-2700000">
            <a:off x="2338388" y="2268538"/>
            <a:ext cx="77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Иосеф</a:t>
            </a:r>
            <a:endParaRPr lang="en-US" sz="1400" b="1">
              <a:latin typeface="Arial" charset="0"/>
            </a:endParaRPr>
          </a:p>
        </p:txBody>
      </p:sp>
      <p:sp>
        <p:nvSpPr>
          <p:cNvPr id="32" name="Text Box 7"/>
          <p:cNvSpPr txBox="1">
            <a:spLocks noChangeArrowheads="1"/>
          </p:cNvSpPr>
          <p:nvPr/>
        </p:nvSpPr>
        <p:spPr bwMode="auto">
          <a:xfrm rot="-2700000">
            <a:off x="2814638" y="2293938"/>
            <a:ext cx="63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Мосе</a:t>
            </a:r>
            <a:endParaRPr lang="en-US" sz="1400" b="1">
              <a:latin typeface="Arial" charset="0"/>
            </a:endParaRPr>
          </a:p>
        </p:txBody>
      </p:sp>
      <p:sp>
        <p:nvSpPr>
          <p:cNvPr id="33" name="Text Box 7"/>
          <p:cNvSpPr txBox="1">
            <a:spLocks noChangeArrowheads="1"/>
          </p:cNvSpPr>
          <p:nvPr/>
        </p:nvSpPr>
        <p:spPr bwMode="auto">
          <a:xfrm rot="-2700000">
            <a:off x="3213100" y="2268538"/>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Иошуа</a:t>
            </a:r>
            <a:endParaRPr lang="en-US" sz="1400" b="1">
              <a:latin typeface="Arial" charset="0"/>
            </a:endParaRPr>
          </a:p>
        </p:txBody>
      </p:sp>
      <p:sp>
        <p:nvSpPr>
          <p:cNvPr id="34" name="Text Box 7"/>
          <p:cNvSpPr txBox="1">
            <a:spLocks noChangeArrowheads="1"/>
          </p:cNvSpPr>
          <p:nvPr/>
        </p:nvSpPr>
        <p:spPr bwMode="auto">
          <a:xfrm rot="-2700000">
            <a:off x="3989388" y="2286000"/>
            <a:ext cx="769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Үе шат</a:t>
            </a:r>
            <a:endParaRPr lang="en-US" sz="1400" b="1">
              <a:latin typeface="Arial" charset="0"/>
            </a:endParaRPr>
          </a:p>
        </p:txBody>
      </p:sp>
      <p:sp>
        <p:nvSpPr>
          <p:cNvPr id="35" name="Text Box 7"/>
          <p:cNvSpPr txBox="1">
            <a:spLocks noChangeArrowheads="1"/>
          </p:cNvSpPr>
          <p:nvPr/>
        </p:nvSpPr>
        <p:spPr bwMode="auto">
          <a:xfrm rot="-2700000">
            <a:off x="4746625" y="2127250"/>
            <a:ext cx="11699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С</a:t>
            </a:r>
            <a:r>
              <a:rPr lang="en-US" sz="1400" b="1">
                <a:latin typeface="Arial" charset="0"/>
              </a:rPr>
              <a:t> • </a:t>
            </a:r>
            <a:r>
              <a:rPr lang="mn-MN" sz="1400" b="1">
                <a:latin typeface="Arial" charset="0"/>
              </a:rPr>
              <a:t>Д</a:t>
            </a:r>
            <a:r>
              <a:rPr lang="en-US" sz="1400" b="1">
                <a:latin typeface="Arial" charset="0"/>
              </a:rPr>
              <a:t>• </a:t>
            </a:r>
            <a:r>
              <a:rPr lang="mn-MN" sz="1400" b="1">
                <a:latin typeface="Arial" charset="0"/>
              </a:rPr>
              <a:t>С</a:t>
            </a:r>
            <a:endParaRPr lang="en-US" sz="1400" b="1">
              <a:latin typeface="Arial" charset="0"/>
            </a:endParaRPr>
          </a:p>
        </p:txBody>
      </p:sp>
      <p:sp>
        <p:nvSpPr>
          <p:cNvPr id="36" name="Text Box 7"/>
          <p:cNvSpPr txBox="1">
            <a:spLocks noChangeArrowheads="1"/>
          </p:cNvSpPr>
          <p:nvPr/>
        </p:nvSpPr>
        <p:spPr bwMode="auto">
          <a:xfrm rot="-2700000">
            <a:off x="5094288" y="1890713"/>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Израйл</a:t>
            </a:r>
            <a:r>
              <a:rPr lang="en-US" sz="1400" b="1">
                <a:latin typeface="Arial" charset="0"/>
              </a:rPr>
              <a:t> (</a:t>
            </a:r>
            <a:r>
              <a:rPr lang="mn-MN" sz="1400" b="1">
                <a:latin typeface="Arial" charset="0"/>
              </a:rPr>
              <a:t>И</a:t>
            </a:r>
            <a:r>
              <a:rPr lang="en-US" sz="1400" b="1">
                <a:latin typeface="Arial" charset="0"/>
              </a:rPr>
              <a:t>) &amp; </a:t>
            </a:r>
            <a:r>
              <a:rPr lang="mn-MN" sz="1400" b="1">
                <a:latin typeface="Arial" charset="0"/>
              </a:rPr>
              <a:t>Иуда</a:t>
            </a:r>
            <a:r>
              <a:rPr lang="en-US" sz="1400" b="1">
                <a:latin typeface="Arial" charset="0"/>
              </a:rPr>
              <a:t> (</a:t>
            </a:r>
            <a:r>
              <a:rPr lang="mn-MN" sz="1400" b="1">
                <a:latin typeface="Arial" charset="0"/>
              </a:rPr>
              <a:t>Р</a:t>
            </a:r>
            <a:r>
              <a:rPr lang="en-US" sz="1400" b="1">
                <a:latin typeface="Arial" charset="0"/>
              </a:rPr>
              <a:t>)</a:t>
            </a:r>
          </a:p>
        </p:txBody>
      </p:sp>
      <p:sp>
        <p:nvSpPr>
          <p:cNvPr id="37" name="Text Box 7"/>
          <p:cNvSpPr txBox="1">
            <a:spLocks noChangeArrowheads="1"/>
          </p:cNvSpPr>
          <p:nvPr/>
        </p:nvSpPr>
        <p:spPr bwMode="auto">
          <a:xfrm rot="-2700000">
            <a:off x="5564188" y="1758950"/>
            <a:ext cx="2327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Израйл</a:t>
            </a:r>
            <a:r>
              <a:rPr lang="en-US" sz="1400" b="1">
                <a:latin typeface="Arial" charset="0"/>
              </a:rPr>
              <a:t> (</a:t>
            </a:r>
            <a:r>
              <a:rPr lang="mn-MN" sz="1400" b="1">
                <a:latin typeface="Arial" charset="0"/>
              </a:rPr>
              <a:t>А</a:t>
            </a:r>
            <a:r>
              <a:rPr lang="en-US" sz="1400" b="1">
                <a:latin typeface="Arial" charset="0"/>
              </a:rPr>
              <a:t>) &amp; </a:t>
            </a:r>
            <a:r>
              <a:rPr lang="mn-MN" sz="1400" b="1">
                <a:latin typeface="Arial" charset="0"/>
              </a:rPr>
              <a:t>Иуда</a:t>
            </a:r>
            <a:r>
              <a:rPr lang="en-US" sz="1400" b="1">
                <a:latin typeface="Arial" charset="0"/>
              </a:rPr>
              <a:t> (</a:t>
            </a:r>
            <a:r>
              <a:rPr lang="mn-MN" sz="1400" b="1">
                <a:latin typeface="Arial" charset="0"/>
              </a:rPr>
              <a:t>Б</a:t>
            </a:r>
            <a:r>
              <a:rPr lang="en-US" sz="1400" b="1">
                <a:latin typeface="Arial" charset="0"/>
              </a:rPr>
              <a:t>)</a:t>
            </a:r>
          </a:p>
        </p:txBody>
      </p:sp>
      <p:sp>
        <p:nvSpPr>
          <p:cNvPr id="38" name="Text Box 7"/>
          <p:cNvSpPr txBox="1">
            <a:spLocks noChangeArrowheads="1"/>
          </p:cNvSpPr>
          <p:nvPr/>
        </p:nvSpPr>
        <p:spPr bwMode="auto">
          <a:xfrm rot="-2700000">
            <a:off x="6534150" y="2249488"/>
            <a:ext cx="871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З</a:t>
            </a:r>
            <a:r>
              <a:rPr lang="en-US" sz="1400" b="1">
                <a:latin typeface="Arial" charset="0"/>
              </a:rPr>
              <a:t> • </a:t>
            </a:r>
            <a:r>
              <a:rPr lang="mn-MN" sz="1400" b="1">
                <a:latin typeface="Arial" charset="0"/>
              </a:rPr>
              <a:t>Е</a:t>
            </a:r>
            <a:r>
              <a:rPr lang="en-US" sz="1400" b="1">
                <a:latin typeface="Arial" charset="0"/>
              </a:rPr>
              <a:t> • </a:t>
            </a:r>
            <a:r>
              <a:rPr lang="mn-MN" sz="1400" b="1">
                <a:latin typeface="Arial" charset="0"/>
              </a:rPr>
              <a:t>Н</a:t>
            </a:r>
            <a:endParaRPr lang="en-US" sz="1400" b="1">
              <a:latin typeface="Arial" charset="0"/>
            </a:endParaRPr>
          </a:p>
        </p:txBody>
      </p:sp>
      <p:sp>
        <p:nvSpPr>
          <p:cNvPr id="39" name="Text Box 7"/>
          <p:cNvSpPr txBox="1">
            <a:spLocks noChangeArrowheads="1"/>
          </p:cNvSpPr>
          <p:nvPr/>
        </p:nvSpPr>
        <p:spPr bwMode="auto">
          <a:xfrm rot="-2700000">
            <a:off x="6958013" y="2136775"/>
            <a:ext cx="120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П</a:t>
            </a:r>
            <a:r>
              <a:rPr lang="en-US" sz="1400" b="1">
                <a:latin typeface="Arial" charset="0"/>
              </a:rPr>
              <a:t> • </a:t>
            </a:r>
            <a:r>
              <a:rPr lang="mn-MN" sz="1400" b="1">
                <a:latin typeface="Arial" charset="0"/>
              </a:rPr>
              <a:t>Ж</a:t>
            </a:r>
            <a:r>
              <a:rPr lang="en-US" sz="1400" b="1">
                <a:latin typeface="Arial" charset="0"/>
              </a:rPr>
              <a:t> • </a:t>
            </a:r>
            <a:r>
              <a:rPr lang="mn-MN" sz="1400" b="1">
                <a:latin typeface="Arial" charset="0"/>
              </a:rPr>
              <a:t>Х</a:t>
            </a:r>
            <a:r>
              <a:rPr lang="en-US" sz="1400" b="1">
                <a:latin typeface="Arial" charset="0"/>
              </a:rPr>
              <a:t> • </a:t>
            </a:r>
            <a:r>
              <a:rPr lang="mn-MN" sz="1400" b="1">
                <a:latin typeface="Arial" charset="0"/>
              </a:rPr>
              <a:t>Р</a:t>
            </a:r>
            <a:endParaRPr lang="en-US" sz="1400" b="1">
              <a:latin typeface="Arial" charset="0"/>
            </a:endParaRPr>
          </a:p>
        </p:txBody>
      </p:sp>
      <p:sp>
        <p:nvSpPr>
          <p:cNvPr id="40" name="Text Box 7"/>
          <p:cNvSpPr txBox="1">
            <a:spLocks noChangeArrowheads="1"/>
          </p:cNvSpPr>
          <p:nvPr/>
        </p:nvSpPr>
        <p:spPr bwMode="auto">
          <a:xfrm rot="-2700000">
            <a:off x="7278688" y="2065338"/>
            <a:ext cx="152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Эхний ирэлт</a:t>
            </a:r>
            <a:endParaRPr lang="en-US" sz="1400" b="1">
              <a:latin typeface="Arial" charset="0"/>
            </a:endParaRPr>
          </a:p>
        </p:txBody>
      </p:sp>
      <p:sp>
        <p:nvSpPr>
          <p:cNvPr id="41" name="Text Box 7"/>
          <p:cNvSpPr txBox="1">
            <a:spLocks noChangeArrowheads="1"/>
          </p:cNvSpPr>
          <p:nvPr/>
        </p:nvSpPr>
        <p:spPr bwMode="auto">
          <a:xfrm rot="-2700000">
            <a:off x="7720013" y="2151063"/>
            <a:ext cx="1319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mn-MN" sz="1400" b="1">
                <a:latin typeface="Arial" charset="0"/>
              </a:rPr>
              <a:t>2 дахь ирэлт</a:t>
            </a:r>
            <a:endParaRPr lang="en-US" sz="1400" b="1">
              <a:latin typeface="Arial" charset="0"/>
            </a:endParaRPr>
          </a:p>
        </p:txBody>
      </p:sp>
      <p:sp>
        <p:nvSpPr>
          <p:cNvPr id="42" name="Text Box 7"/>
          <p:cNvSpPr txBox="1">
            <a:spLocks noChangeArrowheads="1"/>
          </p:cNvSpPr>
          <p:nvPr/>
        </p:nvSpPr>
        <p:spPr bwMode="auto">
          <a:xfrm rot="-2700000">
            <a:off x="8177213" y="2349500"/>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l" eaLnBrk="1" hangingPunct="1"/>
            <a:r>
              <a:rPr lang="en-US" sz="1400" b="1">
                <a:latin typeface="Arial" charset="0"/>
              </a:rPr>
              <a:t>1000</a:t>
            </a:r>
          </a:p>
        </p:txBody>
      </p:sp>
      <p:sp>
        <p:nvSpPr>
          <p:cNvPr id="43" name="Text Box 7"/>
          <p:cNvSpPr txBox="1">
            <a:spLocks noChangeArrowheads="1"/>
          </p:cNvSpPr>
          <p:nvPr/>
        </p:nvSpPr>
        <p:spPr bwMode="auto">
          <a:xfrm rot="-2700000">
            <a:off x="8280400" y="2230438"/>
            <a:ext cx="104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sz="1400" b="1">
                <a:latin typeface="Arial" charset="0"/>
              </a:rPr>
              <a:t>Мөнхий</a:t>
            </a:r>
            <a:endParaRPr lang="en-US" sz="1400" b="1">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p:spPr>
        <p:txBody>
          <a:bodyPr/>
          <a:lstStyle/>
          <a:p>
            <a:pPr algn="ctr" eaLnBrk="1" hangingPunct="1"/>
            <a:r>
              <a:rPr lang="mn-MN" altLang="zh-CN" sz="3600" b="1">
                <a:solidFill>
                  <a:schemeClr val="bg2"/>
                </a:solidFill>
                <a:latin typeface="Arial" charset="0"/>
                <a:ea typeface="宋体" charset="0"/>
                <a:cs typeface="宋体" charset="0"/>
              </a:rPr>
              <a:t>Хоёр гэрээний дунд үе</a:t>
            </a:r>
            <a:br>
              <a:rPr lang="mn-MN" altLang="zh-CN" sz="3600" b="1">
                <a:solidFill>
                  <a:schemeClr val="bg2"/>
                </a:solidFill>
                <a:latin typeface="Arial" charset="0"/>
                <a:ea typeface="宋体" charset="0"/>
                <a:cs typeface="宋体" charset="0"/>
              </a:rPr>
            </a:br>
            <a:r>
              <a:rPr lang="en-US" altLang="zh-CN" sz="3600" b="1">
                <a:solidFill>
                  <a:schemeClr val="bg2"/>
                </a:solidFill>
                <a:latin typeface="Arial" charset="0"/>
                <a:ea typeface="宋体" charset="0"/>
                <a:cs typeface="宋体" charset="0"/>
              </a:rPr>
              <a:t>(425</a:t>
            </a:r>
            <a:r>
              <a:rPr lang="mn-MN" altLang="zh-CN" sz="2800" b="1">
                <a:solidFill>
                  <a:schemeClr val="bg2"/>
                </a:solidFill>
                <a:latin typeface="Arial" charset="0"/>
                <a:ea typeface="宋体" charset="0"/>
                <a:cs typeface="宋体" charset="0"/>
              </a:rPr>
              <a:t>МЭӨ</a:t>
            </a:r>
            <a:r>
              <a:rPr lang="en-US" altLang="zh-CN" sz="3600" b="1">
                <a:solidFill>
                  <a:schemeClr val="bg2"/>
                </a:solidFill>
                <a:latin typeface="Arial" charset="0"/>
                <a:ea typeface="宋体" charset="0"/>
                <a:cs typeface="宋体" charset="0"/>
              </a:rPr>
              <a:t>—5</a:t>
            </a:r>
            <a:r>
              <a:rPr lang="mn-MN" altLang="zh-CN" sz="2800" b="1">
                <a:solidFill>
                  <a:schemeClr val="bg2"/>
                </a:solidFill>
                <a:latin typeface="Arial" charset="0"/>
                <a:ea typeface="宋体" charset="0"/>
                <a:cs typeface="宋体" charset="0"/>
              </a:rPr>
              <a:t>МЭӨ</a:t>
            </a:r>
            <a:r>
              <a:rPr lang="en-US" altLang="zh-CN" sz="3600" b="1">
                <a:solidFill>
                  <a:schemeClr val="bg2"/>
                </a:solidFill>
                <a:latin typeface="Arial" charset="0"/>
                <a:ea typeface="宋体" charset="0"/>
                <a:cs typeface="宋体" charset="0"/>
              </a:rPr>
              <a:t>)</a:t>
            </a:r>
            <a:endParaRPr lang="en-US" sz="3600" b="1">
              <a:solidFill>
                <a:schemeClr val="bg2"/>
              </a:solidFill>
              <a:latin typeface="Arial" charset="0"/>
              <a:ea typeface="MS PGothic" charset="0"/>
              <a:cs typeface="Times New Roman" charset="0"/>
            </a:endParaRPr>
          </a:p>
        </p:txBody>
      </p:sp>
      <p:sp>
        <p:nvSpPr>
          <p:cNvPr id="27651" name="Text Box 4"/>
          <p:cNvSpPr txBox="1">
            <a:spLocks noChangeArrowheads="1"/>
          </p:cNvSpPr>
          <p:nvPr/>
        </p:nvSpPr>
        <p:spPr bwMode="auto">
          <a:xfrm>
            <a:off x="8559800" y="101600"/>
            <a:ext cx="527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effectLst>
                  <a:outerShdw blurRad="38100" dist="38100" dir="2700000" algn="tl">
                    <a:srgbClr val="000000"/>
                  </a:outerShdw>
                </a:effectLst>
                <a:latin typeface="Arial" charset="0"/>
                <a:cs typeface="Arial" charset="0"/>
              </a:rPr>
              <a:t>35</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en-US" altLang="zh-CN" b="1">
                <a:solidFill>
                  <a:srgbClr val="FFFF00"/>
                </a:solidFill>
                <a:effectLst>
                  <a:outerShdw blurRad="38100" dist="38100" dir="2700000" algn="tl">
                    <a:srgbClr val="FFFFFF"/>
                  </a:outerShdw>
                </a:effectLst>
                <a:latin typeface="Arial" charset="0"/>
                <a:ea typeface="Arial" charset="0"/>
                <a:cs typeface="Arial" charset="0"/>
              </a:rPr>
              <a:t>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Арамайк</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Грек</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Латин</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Грек</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Сиптожинт</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Еврей</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Арамайк</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Палестинд хэрэглэх хэлүүд</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7" name="Rectangle 249"/>
          <p:cNvSpPr>
            <a:spLocks noChangeArrowheads="1"/>
          </p:cNvSpPr>
          <p:nvPr/>
        </p:nvSpPr>
        <p:spPr bwMode="auto">
          <a:xfrm>
            <a:off x="7315200" y="4271963"/>
            <a:ext cx="1828800" cy="16779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Өндөр</a:t>
            </a:r>
            <a:endParaRPr lang="en-US" altLang="zh-CN"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Өссөн</a:t>
            </a:r>
            <a:endParaRPr lang="en-US" altLang="zh-CN" sz="2200" b="1">
              <a:solidFill>
                <a:srgbClr val="FFFF00"/>
              </a:solidFill>
              <a:effectLst>
                <a:outerShdw blurRad="38100" dist="38100" dir="2700000" algn="tl">
                  <a:srgbClr val="FFFFFF"/>
                </a:outerShdw>
              </a:effectLst>
              <a:latin typeface="Arial" charset="0"/>
              <a:ea typeface="Arial" charset="0"/>
              <a:cs typeface="Arial" charset="0"/>
            </a:endParaRPr>
          </a:p>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Хоёр Мессиа</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Дунд зэрэг</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Мессиа ба хаанчлалыг хүсэх байдал</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000" b="1">
                <a:solidFill>
                  <a:srgbClr val="FFFF00"/>
                </a:solidFill>
                <a:effectLst>
                  <a:outerShdw blurRad="38100" dist="38100" dir="2700000" algn="tl">
                    <a:srgbClr val="FFFFFF"/>
                  </a:outerShdw>
                </a:effectLst>
                <a:latin typeface="Arial" charset="0"/>
                <a:ea typeface="Arial" charset="0"/>
                <a:cs typeface="Arial" charset="0"/>
              </a:rPr>
              <a:t>Тайван</a:t>
            </a:r>
            <a:r>
              <a:rPr lang="en-US" altLang="zh-CN" sz="2000" b="1">
                <a:solidFill>
                  <a:srgbClr val="FFFF00"/>
                </a:solidFill>
                <a:effectLst>
                  <a:outerShdw blurRad="38100" dist="38100" dir="2700000" algn="tl">
                    <a:srgbClr val="FFFFFF"/>
                  </a:outerShdw>
                </a:effectLst>
                <a:latin typeface="Arial" charset="0"/>
                <a:ea typeface="Arial" charset="0"/>
                <a:cs typeface="Arial" charset="0"/>
              </a:rPr>
              <a:t> (</a:t>
            </a:r>
            <a:r>
              <a:rPr lang="mn-MN" altLang="zh-CN" sz="2000" b="1">
                <a:solidFill>
                  <a:srgbClr val="FFFF00"/>
                </a:solidFill>
                <a:effectLst>
                  <a:outerShdw blurRad="38100" dist="38100" dir="2700000" algn="tl">
                    <a:srgbClr val="FFFFFF"/>
                  </a:outerShdw>
                </a:effectLst>
                <a:latin typeface="Arial" charset="0"/>
                <a:ea typeface="Arial" charset="0"/>
                <a:cs typeface="Arial" charset="0"/>
              </a:rPr>
              <a:t>Ромоор дамжин</a:t>
            </a:r>
            <a:r>
              <a:rPr lang="en-US" altLang="zh-CN" sz="2000" b="1">
                <a:solidFill>
                  <a:srgbClr val="FFFF00"/>
                </a:solidFill>
                <a:effectLst>
                  <a:outerShdw blurRad="38100" dist="38100" dir="2700000" algn="tl">
                    <a:srgbClr val="FFFFFF"/>
                  </a:outerShdw>
                </a:effectLst>
                <a:latin typeface="Arial" charset="0"/>
                <a:ea typeface="Arial" charset="0"/>
                <a:cs typeface="Arial" charset="0"/>
              </a:rPr>
              <a:t>)</a:t>
            </a:r>
            <a:endParaRPr lang="en-US" sz="20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Их дайнтай</a:t>
            </a:r>
            <a:endParaRPr lang="en-US" altLang="zh-CN" sz="2200" b="1">
              <a:solidFill>
                <a:srgbClr val="FFFF00"/>
              </a:solidFill>
              <a:effectLst>
                <a:outerShdw blurRad="38100" dist="38100" dir="2700000" algn="tl">
                  <a:srgbClr val="FFFFFF"/>
                </a:outerShdw>
              </a:effectLst>
              <a:latin typeface="Arial" charset="0"/>
              <a:ea typeface="Arial" charset="0"/>
              <a:cs typeface="Arial" charset="0"/>
            </a:endParaRPr>
          </a:p>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Даниел</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11:1-35)</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Тайван</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 </a:t>
            </a:r>
            <a:endParaRPr lang="mn-MN" altLang="zh-CN" sz="2200" b="1">
              <a:solidFill>
                <a:srgbClr val="FFFF00"/>
              </a:solidFill>
              <a:effectLst>
                <a:outerShdw blurRad="38100" dist="38100" dir="2700000" algn="tl">
                  <a:srgbClr val="FFFFFF"/>
                </a:outerShdw>
              </a:effectLst>
              <a:latin typeface="Arial" charset="0"/>
              <a:ea typeface="Arial" charset="0"/>
              <a:cs typeface="Arial" charset="0"/>
            </a:endParaRPr>
          </a:p>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өөртөө засах</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Улс төрийн тогтворжилт</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Ром</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p>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(58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жил</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28" name="Rectangle 240"/>
          <p:cNvSpPr>
            <a:spLocks noChangeArrowheads="1"/>
          </p:cNvSpPr>
          <p:nvPr/>
        </p:nvSpPr>
        <p:spPr bwMode="auto">
          <a:xfrm>
            <a:off x="4500563" y="2349500"/>
            <a:ext cx="2879725" cy="12588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000" b="1">
                <a:solidFill>
                  <a:srgbClr val="FFFF00"/>
                </a:solidFill>
                <a:effectLst>
                  <a:outerShdw blurRad="38100" dist="38100" dir="2700000" algn="tl">
                    <a:srgbClr val="FFFFFF"/>
                  </a:outerShdw>
                </a:effectLst>
                <a:latin typeface="Arial" charset="0"/>
                <a:ea typeface="Arial" charset="0"/>
                <a:cs typeface="Arial" charset="0"/>
              </a:rPr>
              <a:t>Грекчүүд</a:t>
            </a:r>
            <a:r>
              <a:rPr lang="en-US" altLang="zh-CN" sz="2000" b="1">
                <a:solidFill>
                  <a:srgbClr val="FFFF00"/>
                </a:solidFill>
                <a:effectLst>
                  <a:outerShdw blurRad="38100" dist="38100" dir="2700000" algn="tl">
                    <a:srgbClr val="FFFFFF"/>
                  </a:outerShdw>
                </a:effectLst>
                <a:latin typeface="Arial" charset="0"/>
                <a:ea typeface="Arial" charset="0"/>
                <a:cs typeface="Arial" charset="0"/>
              </a:rPr>
              <a:t> (188 </a:t>
            </a:r>
            <a:r>
              <a:rPr lang="mn-MN" altLang="zh-CN" sz="2000" b="1">
                <a:solidFill>
                  <a:srgbClr val="FFFF00"/>
                </a:solidFill>
                <a:effectLst>
                  <a:outerShdw blurRad="38100" dist="38100" dir="2700000" algn="tl">
                    <a:srgbClr val="FFFFFF"/>
                  </a:outerShdw>
                </a:effectLst>
                <a:latin typeface="Arial" charset="0"/>
                <a:ea typeface="Arial" charset="0"/>
                <a:cs typeface="Arial" charset="0"/>
              </a:rPr>
              <a:t>жил</a:t>
            </a:r>
            <a:r>
              <a:rPr lang="en-US" altLang="zh-CN" sz="2000" b="1">
                <a:solidFill>
                  <a:srgbClr val="FFFF00"/>
                </a:solidFill>
                <a:effectLst>
                  <a:outerShdw blurRad="38100" dist="38100" dir="2700000" algn="tl">
                    <a:srgbClr val="FFFFFF"/>
                  </a:outerShdw>
                </a:effectLst>
                <a:latin typeface="Arial" charset="0"/>
                <a:ea typeface="Arial" charset="0"/>
                <a:cs typeface="Arial" charset="0"/>
              </a:rPr>
              <a:t>)</a:t>
            </a:r>
          </a:p>
          <a:p>
            <a:pPr>
              <a:spcBef>
                <a:spcPct val="20000"/>
              </a:spcBef>
              <a:buClr>
                <a:schemeClr val="tx2"/>
              </a:buClr>
              <a:buSzPct val="75000"/>
              <a:buFont typeface="Wingdings" charset="0"/>
              <a:buNone/>
            </a:pPr>
            <a:r>
              <a:rPr lang="mn-MN" altLang="zh-CN" sz="2000" b="1">
                <a:solidFill>
                  <a:srgbClr val="FFFF00"/>
                </a:solidFill>
                <a:effectLst>
                  <a:outerShdw blurRad="38100" dist="38100" dir="2700000" algn="tl">
                    <a:srgbClr val="FFFFFF"/>
                  </a:outerShdw>
                </a:effectLst>
                <a:latin typeface="Arial" charset="0"/>
                <a:ea typeface="Arial" charset="0"/>
                <a:cs typeface="Arial" charset="0"/>
              </a:rPr>
              <a:t>Хасмонианчууд</a:t>
            </a:r>
            <a:r>
              <a:rPr lang="en-US" altLang="zh-CN" sz="2000" b="1">
                <a:solidFill>
                  <a:srgbClr val="FFFF00"/>
                </a:solidFill>
                <a:effectLst>
                  <a:outerShdw blurRad="38100" dist="38100" dir="2700000" algn="tl">
                    <a:srgbClr val="FFFFFF"/>
                  </a:outerShdw>
                </a:effectLst>
                <a:latin typeface="Arial" charset="0"/>
                <a:ea typeface="Arial" charset="0"/>
                <a:cs typeface="Arial" charset="0"/>
              </a:rPr>
              <a:t> (80 </a:t>
            </a:r>
            <a:r>
              <a:rPr lang="mn-MN" altLang="zh-CN" sz="2000" b="1">
                <a:solidFill>
                  <a:srgbClr val="FFFF00"/>
                </a:solidFill>
                <a:effectLst>
                  <a:outerShdw blurRad="38100" dist="38100" dir="2700000" algn="tl">
                    <a:srgbClr val="FFFFFF"/>
                  </a:outerShdw>
                </a:effectLst>
                <a:latin typeface="Arial" charset="0"/>
                <a:ea typeface="Arial" charset="0"/>
                <a:cs typeface="Arial" charset="0"/>
              </a:rPr>
              <a:t>жил</a:t>
            </a:r>
            <a:r>
              <a:rPr lang="en-US" altLang="zh-CN" sz="1800" b="1">
                <a:solidFill>
                  <a:srgbClr val="FFFF00"/>
                </a:solidFill>
                <a:effectLst>
                  <a:outerShdw blurRad="38100" dist="38100" dir="2700000" algn="tl">
                    <a:srgbClr val="FFFFFF"/>
                  </a:outerShdw>
                </a:effectLst>
                <a:latin typeface="Arial" charset="0"/>
                <a:ea typeface="Arial" charset="0"/>
                <a:cs typeface="Arial" charset="0"/>
              </a:rPr>
              <a:t>)</a:t>
            </a:r>
            <a:endParaRPr lang="en-US" sz="18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Перс</a:t>
            </a:r>
            <a:endParaRPr lang="en-US" altLang="zh-CN" sz="2200" b="1">
              <a:solidFill>
                <a:srgbClr val="FFFF00"/>
              </a:solidFill>
              <a:effectLst>
                <a:outerShdw blurRad="38100" dist="38100" dir="2700000" algn="tl">
                  <a:srgbClr val="FFFFFF"/>
                </a:outerShdw>
              </a:effectLst>
              <a:latin typeface="Arial" charset="0"/>
              <a:ea typeface="Arial" charset="0"/>
              <a:cs typeface="Arial" charset="0"/>
            </a:endParaRPr>
          </a:p>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(208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жил</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26" name="Rectangle 238"/>
          <p:cNvSpPr>
            <a:spLocks noChangeArrowheads="1"/>
          </p:cNvSpPr>
          <p:nvPr/>
        </p:nvSpPr>
        <p:spPr bwMode="auto">
          <a:xfrm>
            <a:off x="0" y="2411413"/>
            <a:ext cx="2555875" cy="12588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100" b="1" i="1">
                <a:solidFill>
                  <a:srgbClr val="FFFF00"/>
                </a:solidFill>
                <a:effectLst>
                  <a:outerShdw blurRad="38100" dist="38100" dir="2700000" algn="tl">
                    <a:srgbClr val="FFFFFF"/>
                  </a:outerShdw>
                </a:effectLst>
                <a:latin typeface="Arial" charset="0"/>
                <a:ea typeface="Arial" charset="0"/>
                <a:cs typeface="Arial" charset="0"/>
              </a:rPr>
              <a:t>Захирагчууд Израйлыг удирдан захирах</a:t>
            </a:r>
            <a:endParaRPr lang="en-US" sz="21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Христийн айлчлал</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Хоёр гэрээний дунд үе</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2523" name="Rectangle 235"/>
          <p:cNvSpPr>
            <a:spLocks noChangeArrowheads="1"/>
          </p:cNvSpPr>
          <p:nvPr/>
        </p:nvSpPr>
        <p:spPr bwMode="auto">
          <a:xfrm>
            <a:off x="2268538" y="1447800"/>
            <a:ext cx="2400300" cy="96361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Малахи</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p>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ХГ-ий төгсгөл</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Асуудал</a:t>
            </a:r>
            <a:r>
              <a:rPr lang="en-US" altLang="zh-CN" sz="2200" b="1" i="1">
                <a:solidFill>
                  <a:srgbClr val="FFFF00"/>
                </a:solidFill>
                <a:effectLst>
                  <a:outerShdw blurRad="38100" dist="38100" dir="2700000" algn="tl">
                    <a:srgbClr val="FFFFFF"/>
                  </a:outerShdw>
                </a:effectLst>
                <a:latin typeface="Arial" charset="0"/>
                <a:ea typeface="Arial" charset="0"/>
                <a:cs typeface="Arial" charset="0"/>
              </a:rPr>
              <a:t> / </a:t>
            </a:r>
          </a:p>
          <a:p>
            <a:pPr>
              <a:spcBef>
                <a:spcPct val="20000"/>
              </a:spcBef>
              <a:buClr>
                <a:schemeClr val="tx2"/>
              </a:buClr>
              <a:buSzPct val="75000"/>
              <a:buFont typeface="Wingdings" charset="0"/>
              <a:buNone/>
            </a:pPr>
            <a:r>
              <a:rPr lang="mn-MN" sz="2200" b="1" i="1">
                <a:solidFill>
                  <a:srgbClr val="FFFF00"/>
                </a:solidFill>
                <a:effectLst>
                  <a:outerShdw blurRad="38100" dist="38100" dir="2700000" algn="tl">
                    <a:srgbClr val="FFFFFF"/>
                  </a:outerShdw>
                </a:effectLst>
                <a:latin typeface="Arial" charset="0"/>
                <a:ea typeface="Arial" charset="0"/>
                <a:cs typeface="Arial" charset="0"/>
              </a:rPr>
              <a:t>Цаг үе</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27672" name="Line 254"/>
          <p:cNvSpPr>
            <a:spLocks noChangeShapeType="1"/>
          </p:cNvSpPr>
          <p:nvPr/>
        </p:nvSpPr>
        <p:spPr bwMode="auto">
          <a:xfrm>
            <a:off x="152400" y="1447800"/>
            <a:ext cx="8991600" cy="0"/>
          </a:xfrm>
          <a:prstGeom prst="line">
            <a:avLst/>
          </a:prstGeom>
          <a:noFill/>
          <a:ln w="28575" cap="sq">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73" name="Line 256"/>
          <p:cNvSpPr>
            <a:spLocks noChangeShapeType="1"/>
          </p:cNvSpPr>
          <p:nvPr/>
        </p:nvSpPr>
        <p:spPr bwMode="auto">
          <a:xfrm>
            <a:off x="152400" y="2411413"/>
            <a:ext cx="8991600" cy="0"/>
          </a:xfrm>
          <a:prstGeom prst="line">
            <a:avLst/>
          </a:prstGeom>
          <a:noFill/>
          <a:ln w="12700">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74"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75"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76"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77"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78" name="Line 261"/>
          <p:cNvSpPr>
            <a:spLocks noChangeShapeType="1"/>
          </p:cNvSpPr>
          <p:nvPr/>
        </p:nvSpPr>
        <p:spPr bwMode="auto">
          <a:xfrm>
            <a:off x="152400" y="1447800"/>
            <a:ext cx="0" cy="6859588"/>
          </a:xfrm>
          <a:prstGeom prst="line">
            <a:avLst/>
          </a:prstGeom>
          <a:noFill/>
          <a:ln w="28575" cap="sq">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79"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80" name="Line 263"/>
          <p:cNvSpPr>
            <a:spLocks noChangeShapeType="1"/>
          </p:cNvSpPr>
          <p:nvPr/>
        </p:nvSpPr>
        <p:spPr bwMode="auto">
          <a:xfrm>
            <a:off x="4495800" y="1447800"/>
            <a:ext cx="0" cy="6859588"/>
          </a:xfrm>
          <a:prstGeom prst="line">
            <a:avLst/>
          </a:prstGeom>
          <a:noFill/>
          <a:ln w="12700">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81" name="Line 264"/>
          <p:cNvSpPr>
            <a:spLocks noChangeShapeType="1"/>
          </p:cNvSpPr>
          <p:nvPr/>
        </p:nvSpPr>
        <p:spPr bwMode="auto">
          <a:xfrm>
            <a:off x="7391400" y="1447800"/>
            <a:ext cx="0" cy="6859588"/>
          </a:xfrm>
          <a:prstGeom prst="line">
            <a:avLst/>
          </a:prstGeom>
          <a:noFill/>
          <a:ln w="12700">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
        <p:nvSpPr>
          <p:cNvPr id="27682"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p:spPr>
        <p:txBody>
          <a:bodyPr wrap="none"/>
          <a:lstStyle/>
          <a:p>
            <a:pPr>
              <a:defRPr/>
            </a:pPr>
            <a:endParaRPr lang="en-US" b="1">
              <a:effectLst>
                <a:outerShdw blurRad="38100" dist="38100" dir="2700000" algn="tl">
                  <a:srgbClr val="000000">
                    <a:alpha val="43137"/>
                  </a:srgbClr>
                </a:outerShdw>
              </a:effectLst>
              <a:ea typeface="MS PGothic" pitchFamily="34" charset="-128"/>
              <a:cs typeface="MS PGothic" pitchFamily="3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28"/>
          <p:cNvSpPr>
            <a:spLocks noGrp="1" noChangeArrowheads="1"/>
          </p:cNvSpPr>
          <p:nvPr>
            <p:ph type="title" idx="4294967295"/>
          </p:nvPr>
        </p:nvSpPr>
        <p:spPr>
          <a:xfrm>
            <a:off x="1371600" y="762000"/>
            <a:ext cx="6553200" cy="685800"/>
          </a:xfrm>
        </p:spPr>
        <p:txBody>
          <a:bodyPr/>
          <a:lstStyle/>
          <a:p>
            <a:pPr eaLnBrk="1" hangingPunct="1"/>
            <a:r>
              <a:rPr lang="en-US" sz="2800">
                <a:latin typeface="Arial" charset="0"/>
                <a:ea typeface="MS PGothic" charset="0"/>
              </a:rPr>
              <a:t>The Intertestamental Era (3 slides)</a:t>
            </a:r>
          </a:p>
        </p:txBody>
      </p:sp>
      <p:sp>
        <p:nvSpPr>
          <p:cNvPr id="13433" name="Rectangle 121"/>
          <p:cNvSpPr>
            <a:spLocks noChangeArrowheads="1"/>
          </p:cNvSpPr>
          <p:nvPr/>
        </p:nvSpPr>
        <p:spPr bwMode="auto">
          <a:xfrm>
            <a:off x="6858000" y="1905000"/>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Христийн айлчлал</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3431" name="Rectangle 119"/>
          <p:cNvSpPr>
            <a:spLocks noChangeArrowheads="1"/>
          </p:cNvSpPr>
          <p:nvPr/>
        </p:nvSpPr>
        <p:spPr bwMode="auto">
          <a:xfrm>
            <a:off x="4572000" y="1905000"/>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Хоёр гэрээний дунд үе</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3429" name="Rectangle 117"/>
          <p:cNvSpPr>
            <a:spLocks noChangeArrowheads="1"/>
          </p:cNvSpPr>
          <p:nvPr/>
        </p:nvSpPr>
        <p:spPr bwMode="auto">
          <a:xfrm>
            <a:off x="2286000" y="1905000"/>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Малахи</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p>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ХГ-ий төгсгөл</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427" name="Rectangle 115"/>
          <p:cNvSpPr>
            <a:spLocks noChangeArrowheads="1"/>
          </p:cNvSpPr>
          <p:nvPr/>
        </p:nvSpPr>
        <p:spPr bwMode="auto">
          <a:xfrm>
            <a:off x="0" y="1905000"/>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Асуудал</a:t>
            </a:r>
            <a:r>
              <a:rPr lang="en-US" altLang="zh-CN" sz="2200" b="1" i="1">
                <a:solidFill>
                  <a:srgbClr val="FFFF00"/>
                </a:solidFill>
                <a:effectLst>
                  <a:outerShdw blurRad="38100" dist="38100" dir="2700000" algn="tl">
                    <a:srgbClr val="FFFFFF"/>
                  </a:outerShdw>
                </a:effectLst>
                <a:latin typeface="Arial" charset="0"/>
                <a:ea typeface="Arial" charset="0"/>
                <a:cs typeface="Arial" charset="0"/>
              </a:rPr>
              <a:t> / </a:t>
            </a:r>
          </a:p>
          <a:p>
            <a:pPr>
              <a:spcBef>
                <a:spcPct val="20000"/>
              </a:spcBef>
              <a:buClr>
                <a:schemeClr val="tx2"/>
              </a:buClr>
              <a:buSzPct val="75000"/>
              <a:buFont typeface="Wingdings" charset="0"/>
              <a:buNone/>
            </a:pPr>
            <a:r>
              <a:rPr lang="mn-MN" sz="2200" b="1" i="1">
                <a:solidFill>
                  <a:srgbClr val="FFFF00"/>
                </a:solidFill>
                <a:effectLst>
                  <a:outerShdw blurRad="38100" dist="38100" dir="2700000" algn="tl">
                    <a:srgbClr val="FFFFFF"/>
                  </a:outerShdw>
                </a:effectLst>
                <a:latin typeface="Arial" charset="0"/>
                <a:ea typeface="Arial" charset="0"/>
                <a:cs typeface="Arial" charset="0"/>
              </a:rPr>
              <a:t>Цаг үе</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66" name="Rectangle 54"/>
          <p:cNvSpPr>
            <a:spLocks noChangeArrowheads="1"/>
          </p:cNvSpPr>
          <p:nvPr/>
        </p:nvSpPr>
        <p:spPr bwMode="auto">
          <a:xfrm>
            <a:off x="6858000" y="5519738"/>
            <a:ext cx="2286000" cy="95726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Фарисайчууд </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Саддусичууд</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65" name="Rectangle 53"/>
          <p:cNvSpPr>
            <a:spLocks noChangeArrowheads="1"/>
          </p:cNvSpPr>
          <p:nvPr/>
        </p:nvSpPr>
        <p:spPr bwMode="auto">
          <a:xfrm>
            <a:off x="4572000" y="5519738"/>
            <a:ext cx="2286000" cy="95726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Еврейчүүд ихссэн</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64" name="Rectangle 52"/>
          <p:cNvSpPr>
            <a:spLocks noChangeArrowheads="1"/>
          </p:cNvSpPr>
          <p:nvPr/>
        </p:nvSpPr>
        <p:spPr bwMode="auto">
          <a:xfrm>
            <a:off x="2286000" y="5519738"/>
            <a:ext cx="2286000" cy="95726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Тахилууд</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endParaRPr lang="mn-MN" altLang="zh-CN" sz="2200" b="1">
              <a:solidFill>
                <a:srgbClr val="FFFF00"/>
              </a:solidFill>
              <a:effectLst>
                <a:outerShdw blurRad="38100" dist="38100" dir="2700000" algn="tl">
                  <a:srgbClr val="FFFFFF"/>
                </a:outerShdw>
              </a:effectLst>
              <a:latin typeface="Arial" charset="0"/>
              <a:ea typeface="Arial" charset="0"/>
              <a:cs typeface="Arial" charset="0"/>
            </a:endParaRPr>
          </a:p>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Левичүүд</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63" name="Rectangle 51"/>
          <p:cNvSpPr>
            <a:spLocks noChangeArrowheads="1"/>
          </p:cNvSpPr>
          <p:nvPr/>
        </p:nvSpPr>
        <p:spPr bwMode="auto">
          <a:xfrm>
            <a:off x="0" y="5519738"/>
            <a:ext cx="2286000" cy="957262"/>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Шашин шүтлэгийн удирдагчууд</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62" name="Rectangle 50"/>
          <p:cNvSpPr>
            <a:spLocks noChangeArrowheads="1"/>
          </p:cNvSpPr>
          <p:nvPr/>
        </p:nvSpPr>
        <p:spPr bwMode="auto">
          <a:xfrm>
            <a:off x="6858000" y="4540250"/>
            <a:ext cx="2286000" cy="9794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Синагогид</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Сүмд</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61" name="Rectangle 49"/>
          <p:cNvSpPr>
            <a:spLocks noChangeArrowheads="1"/>
          </p:cNvSpPr>
          <p:nvPr/>
        </p:nvSpPr>
        <p:spPr bwMode="auto">
          <a:xfrm>
            <a:off x="4572000" y="4540250"/>
            <a:ext cx="2286000" cy="9794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Синагоги ихссэн</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60" name="Rectangle 48"/>
          <p:cNvSpPr>
            <a:spLocks noChangeArrowheads="1"/>
          </p:cNvSpPr>
          <p:nvPr/>
        </p:nvSpPr>
        <p:spPr bwMode="auto">
          <a:xfrm>
            <a:off x="2286000" y="4540250"/>
            <a:ext cx="2286000" cy="9794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Зөвхөн сүмд</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3359" name="Rectangle 47"/>
          <p:cNvSpPr>
            <a:spLocks noChangeArrowheads="1"/>
          </p:cNvSpPr>
          <p:nvPr/>
        </p:nvSpPr>
        <p:spPr bwMode="auto">
          <a:xfrm>
            <a:off x="0" y="4540250"/>
            <a:ext cx="2286000" cy="979488"/>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Мөргөлтийн байршил</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58" name="Rectangle 46"/>
          <p:cNvSpPr>
            <a:spLocks noChangeArrowheads="1"/>
          </p:cNvSpPr>
          <p:nvPr/>
        </p:nvSpPr>
        <p:spPr bwMode="auto">
          <a:xfrm>
            <a:off x="6858000" y="3562350"/>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Өргөн дэлгэрсэн</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3357" name="Rectangle 45"/>
          <p:cNvSpPr>
            <a:spLocks noChangeArrowheads="1"/>
          </p:cNvSpPr>
          <p:nvPr/>
        </p:nvSpPr>
        <p:spPr bwMode="auto">
          <a:xfrm>
            <a:off x="4572000" y="3562350"/>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Өргөжүүлсэн</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56" name="Rectangle 44"/>
          <p:cNvSpPr>
            <a:spLocks noChangeArrowheads="1"/>
          </p:cNvSpPr>
          <p:nvPr/>
        </p:nvSpPr>
        <p:spPr bwMode="auto">
          <a:xfrm>
            <a:off x="2286000" y="3562350"/>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Хязгаардмал</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3355" name="Rectangle 43"/>
          <p:cNvSpPr>
            <a:spLocks noChangeArrowheads="1"/>
          </p:cNvSpPr>
          <p:nvPr/>
        </p:nvSpPr>
        <p:spPr bwMode="auto">
          <a:xfrm>
            <a:off x="0" y="3562350"/>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i="1">
                <a:solidFill>
                  <a:srgbClr val="FFFF00"/>
                </a:solidFill>
                <a:effectLst>
                  <a:outerShdw blurRad="38100" dist="38100" dir="2700000" algn="tl">
                    <a:srgbClr val="FFFFFF"/>
                  </a:outerShdw>
                </a:effectLst>
                <a:latin typeface="Arial" charset="0"/>
                <a:ea typeface="Times New Roman" charset="0"/>
              </a:rPr>
              <a:t>Тээврийн систем</a:t>
            </a:r>
            <a:endParaRPr lang="en-US" sz="2200" b="1" i="1">
              <a:solidFill>
                <a:srgbClr val="FFFF00"/>
              </a:solidFill>
              <a:effectLst>
                <a:outerShdw blurRad="38100" dist="38100" dir="2700000" algn="tl">
                  <a:srgbClr val="FFFFFF"/>
                </a:outerShdw>
              </a:effectLst>
              <a:latin typeface="Arial" charset="0"/>
              <a:ea typeface="Times New Roman" charset="0"/>
            </a:endParaRPr>
          </a:p>
        </p:txBody>
      </p:sp>
      <p:sp>
        <p:nvSpPr>
          <p:cNvPr id="13354" name="Rectangle 42"/>
          <p:cNvSpPr>
            <a:spLocks noChangeArrowheads="1"/>
          </p:cNvSpPr>
          <p:nvPr/>
        </p:nvSpPr>
        <p:spPr bwMode="auto">
          <a:xfrm>
            <a:off x="6858000" y="2733675"/>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Өргөн дэлгэрсэн</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3353" name="Rectangle 41"/>
          <p:cNvSpPr>
            <a:spLocks noChangeArrowheads="1"/>
          </p:cNvSpPr>
          <p:nvPr/>
        </p:nvSpPr>
        <p:spPr bwMode="auto">
          <a:xfrm>
            <a:off x="4572000" y="2733675"/>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Өссөн</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3352" name="Rectangle 40"/>
          <p:cNvSpPr>
            <a:spLocks noChangeArrowheads="1"/>
          </p:cNvSpPr>
          <p:nvPr/>
        </p:nvSpPr>
        <p:spPr bwMode="auto">
          <a:xfrm>
            <a:off x="2286000" y="2733675"/>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Хязгаардмал</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3351" name="Rectangle 39"/>
          <p:cNvSpPr>
            <a:spLocks noChangeArrowheads="1"/>
          </p:cNvSpPr>
          <p:nvPr/>
        </p:nvSpPr>
        <p:spPr bwMode="auto">
          <a:xfrm>
            <a:off x="-252413" y="2733675"/>
            <a:ext cx="2736851"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pPr>
            <a:r>
              <a:rPr lang="mn-MN" altLang="zh-CN" sz="2100" b="1" i="1">
                <a:solidFill>
                  <a:srgbClr val="FFFF00"/>
                </a:solidFill>
                <a:effectLst>
                  <a:outerShdw blurRad="38100" dist="38100" dir="2700000" algn="tl">
                    <a:srgbClr val="FFFFFF"/>
                  </a:outerShdw>
                </a:effectLst>
                <a:latin typeface="Arial" charset="0"/>
                <a:ea typeface="Arial" charset="0"/>
                <a:cs typeface="Arial" charset="0"/>
              </a:rPr>
              <a:t>Сайн мэдээ тараах боломж</a:t>
            </a:r>
            <a:endParaRPr lang="en-US" sz="21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28695" name="Line 67"/>
          <p:cNvSpPr>
            <a:spLocks noChangeShapeType="1"/>
          </p:cNvSpPr>
          <p:nvPr/>
        </p:nvSpPr>
        <p:spPr bwMode="auto">
          <a:xfrm>
            <a:off x="0" y="1905000"/>
            <a:ext cx="9144000" cy="0"/>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696" name="Line 68"/>
          <p:cNvSpPr>
            <a:spLocks noChangeShapeType="1"/>
          </p:cNvSpPr>
          <p:nvPr/>
        </p:nvSpPr>
        <p:spPr bwMode="auto">
          <a:xfrm>
            <a:off x="0" y="3562350"/>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697" name="Line 69"/>
          <p:cNvSpPr>
            <a:spLocks noChangeShapeType="1"/>
          </p:cNvSpPr>
          <p:nvPr/>
        </p:nvSpPr>
        <p:spPr bwMode="auto">
          <a:xfrm>
            <a:off x="0" y="4540250"/>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698" name="Line 70"/>
          <p:cNvSpPr>
            <a:spLocks noChangeShapeType="1"/>
          </p:cNvSpPr>
          <p:nvPr/>
        </p:nvSpPr>
        <p:spPr bwMode="auto">
          <a:xfrm>
            <a:off x="0" y="5519738"/>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699" name="Line 74"/>
          <p:cNvSpPr>
            <a:spLocks noChangeShapeType="1"/>
          </p:cNvSpPr>
          <p:nvPr/>
        </p:nvSpPr>
        <p:spPr bwMode="auto">
          <a:xfrm flipV="1">
            <a:off x="0" y="6524625"/>
            <a:ext cx="9144000" cy="0"/>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700" name="Line 75"/>
          <p:cNvSpPr>
            <a:spLocks noChangeShapeType="1"/>
          </p:cNvSpPr>
          <p:nvPr/>
        </p:nvSpPr>
        <p:spPr bwMode="auto">
          <a:xfrm>
            <a:off x="0" y="1905000"/>
            <a:ext cx="0" cy="4619625"/>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701" name="Line 76"/>
          <p:cNvSpPr>
            <a:spLocks noChangeShapeType="1"/>
          </p:cNvSpPr>
          <p:nvPr/>
        </p:nvSpPr>
        <p:spPr bwMode="auto">
          <a:xfrm flipH="1">
            <a:off x="2268538" y="1905000"/>
            <a:ext cx="17462" cy="4619625"/>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702" name="Line 77"/>
          <p:cNvSpPr>
            <a:spLocks noChangeShapeType="1"/>
          </p:cNvSpPr>
          <p:nvPr/>
        </p:nvSpPr>
        <p:spPr bwMode="auto">
          <a:xfrm>
            <a:off x="4572000" y="1905000"/>
            <a:ext cx="0" cy="4619625"/>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703" name="Line 78"/>
          <p:cNvSpPr>
            <a:spLocks noChangeShapeType="1"/>
          </p:cNvSpPr>
          <p:nvPr/>
        </p:nvSpPr>
        <p:spPr bwMode="auto">
          <a:xfrm>
            <a:off x="6858000" y="1905000"/>
            <a:ext cx="17463" cy="4619625"/>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704" name="Line 79"/>
          <p:cNvSpPr>
            <a:spLocks noChangeShapeType="1"/>
          </p:cNvSpPr>
          <p:nvPr/>
        </p:nvSpPr>
        <p:spPr bwMode="auto">
          <a:xfrm>
            <a:off x="9144000" y="1905000"/>
            <a:ext cx="0" cy="4619625"/>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8705" name="Line 116"/>
          <p:cNvSpPr>
            <a:spLocks noChangeShapeType="1"/>
          </p:cNvSpPr>
          <p:nvPr/>
        </p:nvSpPr>
        <p:spPr bwMode="auto">
          <a:xfrm>
            <a:off x="0" y="2733675"/>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77858" name="Rectangle 126"/>
          <p:cNvSpPr>
            <a:spLocks noChangeArrowheads="1"/>
          </p:cNvSpPr>
          <p:nvPr/>
        </p:nvSpPr>
        <p:spPr bwMode="auto">
          <a:xfrm>
            <a:off x="1295400" y="30480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r>
              <a:rPr lang="mn-MN" altLang="zh-CN" sz="3600" b="1">
                <a:solidFill>
                  <a:schemeClr val="bg2"/>
                </a:solidFill>
                <a:latin typeface="Arial" charset="0"/>
                <a:ea typeface="Arial" charset="0"/>
                <a:cs typeface="Arial" charset="0"/>
              </a:rPr>
              <a:t>Хоёр гэрээний дунд үе</a:t>
            </a:r>
            <a:r>
              <a:rPr lang="en-US" altLang="zh-CN" sz="3600" b="1">
                <a:solidFill>
                  <a:schemeClr val="bg2"/>
                </a:solidFill>
                <a:latin typeface="Arial" charset="0"/>
                <a:ea typeface="Arial" charset="0"/>
                <a:cs typeface="Arial" charset="0"/>
              </a:rPr>
              <a:t/>
            </a:r>
            <a:br>
              <a:rPr lang="en-US" altLang="zh-CN" sz="3600" b="1">
                <a:solidFill>
                  <a:schemeClr val="bg2"/>
                </a:solidFill>
                <a:latin typeface="Arial" charset="0"/>
                <a:ea typeface="Arial" charset="0"/>
                <a:cs typeface="Arial" charset="0"/>
              </a:rPr>
            </a:br>
            <a:r>
              <a:rPr lang="en-US" altLang="zh-CN" sz="3600" b="1">
                <a:solidFill>
                  <a:schemeClr val="bg2"/>
                </a:solidFill>
                <a:latin typeface="Arial" charset="0"/>
                <a:ea typeface="Arial" charset="0"/>
                <a:cs typeface="Arial" charset="0"/>
              </a:rPr>
              <a:t>(425</a:t>
            </a:r>
            <a:r>
              <a:rPr lang="mn-MN" altLang="zh-CN" sz="2800" b="1">
                <a:solidFill>
                  <a:schemeClr val="bg2"/>
                </a:solidFill>
                <a:latin typeface="Arial" charset="0"/>
                <a:ea typeface="Arial" charset="0"/>
                <a:cs typeface="Arial" charset="0"/>
              </a:rPr>
              <a:t>МЭӨ</a:t>
            </a:r>
            <a:r>
              <a:rPr lang="en-US" altLang="zh-CN" sz="3600" b="1">
                <a:solidFill>
                  <a:schemeClr val="bg2"/>
                </a:solidFill>
                <a:latin typeface="Arial" charset="0"/>
                <a:ea typeface="Arial" charset="0"/>
                <a:cs typeface="Arial" charset="0"/>
              </a:rPr>
              <a:t>—5</a:t>
            </a:r>
            <a:r>
              <a:rPr lang="mn-MN" altLang="zh-CN" sz="2800" b="1">
                <a:solidFill>
                  <a:schemeClr val="bg2"/>
                </a:solidFill>
                <a:latin typeface="Arial" charset="0"/>
                <a:ea typeface="Arial" charset="0"/>
                <a:cs typeface="Arial" charset="0"/>
              </a:rPr>
              <a:t>МЭӨ</a:t>
            </a:r>
            <a:r>
              <a:rPr lang="en-US" altLang="zh-CN" sz="3600" b="1">
                <a:solidFill>
                  <a:schemeClr val="bg2"/>
                </a:solidFill>
                <a:latin typeface="Arial" charset="0"/>
                <a:ea typeface="Arial" charset="0"/>
                <a:cs typeface="Arial" charset="0"/>
              </a:rPr>
              <a:t>)</a:t>
            </a:r>
            <a:endParaRPr lang="en-US" sz="3600" b="1">
              <a:solidFill>
                <a:schemeClr val="bg2"/>
              </a:solidFill>
              <a:latin typeface="Arial" charset="0"/>
              <a:ea typeface="Arial" charset="0"/>
              <a:cs typeface="Arial" charset="0"/>
            </a:endParaRPr>
          </a:p>
        </p:txBody>
      </p:sp>
      <p:sp>
        <p:nvSpPr>
          <p:cNvPr id="77859" name="Text Box 127"/>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latin typeface="Arial" charset="0"/>
                <a:cs typeface="Arial" charset="0"/>
              </a:rPr>
              <a:t>35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7"/>
          <p:cNvSpPr>
            <a:spLocks noGrp="1" noChangeArrowheads="1"/>
          </p:cNvSpPr>
          <p:nvPr>
            <p:ph type="title" idx="4294967295"/>
          </p:nvPr>
        </p:nvSpPr>
        <p:spPr>
          <a:xfrm>
            <a:off x="1371600" y="533400"/>
            <a:ext cx="6400800" cy="1143000"/>
          </a:xfrm>
        </p:spPr>
        <p:txBody>
          <a:bodyPr/>
          <a:lstStyle/>
          <a:p>
            <a:pPr eaLnBrk="1" hangingPunct="1"/>
            <a:r>
              <a:rPr lang="en-US" sz="4000">
                <a:latin typeface="Arial" charset="0"/>
                <a:ea typeface="MS PGothic" charset="0"/>
              </a:rPr>
              <a:t>The Intertestamental Era</a:t>
            </a:r>
          </a:p>
        </p:txBody>
      </p:sp>
      <p:sp>
        <p:nvSpPr>
          <p:cNvPr id="15397" name="Rectangle 37"/>
          <p:cNvSpPr>
            <a:spLocks noChangeArrowheads="1"/>
          </p:cNvSpPr>
          <p:nvPr/>
        </p:nvSpPr>
        <p:spPr bwMode="auto">
          <a:xfrm>
            <a:off x="6858000" y="1828800"/>
            <a:ext cx="2286000" cy="10810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Хритийн айлчлал</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95" name="Rectangle 35"/>
          <p:cNvSpPr>
            <a:spLocks noChangeArrowheads="1"/>
          </p:cNvSpPr>
          <p:nvPr/>
        </p:nvSpPr>
        <p:spPr bwMode="auto">
          <a:xfrm>
            <a:off x="4572000" y="1828800"/>
            <a:ext cx="2286000" cy="10810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Хоёр гэрээний дунд үе</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5393" name="Rectangle 33"/>
          <p:cNvSpPr>
            <a:spLocks noChangeArrowheads="1"/>
          </p:cNvSpPr>
          <p:nvPr/>
        </p:nvSpPr>
        <p:spPr bwMode="auto">
          <a:xfrm>
            <a:off x="2124075" y="1828800"/>
            <a:ext cx="2519363" cy="10810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Малахи</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p>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ХГ -ийтөгсгөл</a:t>
            </a:r>
            <a:r>
              <a:rPr lang="en-US" altLang="zh-CN" b="1">
                <a:solidFill>
                  <a:srgbClr val="FFFF00"/>
                </a:solidFill>
                <a:effectLst>
                  <a:outerShdw blurRad="38100" dist="38100" dir="2700000" algn="tl">
                    <a:srgbClr val="FFFFFF"/>
                  </a:outerShdw>
                </a:effectLst>
                <a:latin typeface="Arial" charset="0"/>
                <a:ea typeface="Arial" charset="0"/>
                <a:cs typeface="Arial" charset="0"/>
              </a:rPr>
              <a:t>)</a:t>
            </a:r>
            <a:endParaRPr lang="en-US"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91" name="Rectangle 31"/>
          <p:cNvSpPr>
            <a:spLocks noChangeArrowheads="1"/>
          </p:cNvSpPr>
          <p:nvPr/>
        </p:nvSpPr>
        <p:spPr bwMode="auto">
          <a:xfrm>
            <a:off x="0" y="1828800"/>
            <a:ext cx="2286000" cy="10810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Асуудал</a:t>
            </a:r>
            <a:r>
              <a:rPr lang="en-US" altLang="zh-CN" sz="2200" b="1" i="1">
                <a:solidFill>
                  <a:srgbClr val="FFFF00"/>
                </a:solidFill>
                <a:effectLst>
                  <a:outerShdw blurRad="38100" dist="38100" dir="2700000" algn="tl">
                    <a:srgbClr val="FFFFFF"/>
                  </a:outerShdw>
                </a:effectLst>
                <a:latin typeface="Arial" charset="0"/>
                <a:ea typeface="Arial" charset="0"/>
                <a:cs typeface="Arial" charset="0"/>
              </a:rPr>
              <a:t> / </a:t>
            </a:r>
          </a:p>
          <a:p>
            <a:pPr>
              <a:spcBef>
                <a:spcPct val="20000"/>
              </a:spcBef>
              <a:buClr>
                <a:schemeClr val="tx2"/>
              </a:buClr>
              <a:buSzPct val="75000"/>
              <a:buFont typeface="Wingdings" charset="0"/>
              <a:buNone/>
            </a:pPr>
            <a:r>
              <a:rPr lang="mn-MN" sz="2200" b="1" i="1">
                <a:solidFill>
                  <a:srgbClr val="FFFF00"/>
                </a:solidFill>
                <a:effectLst>
                  <a:outerShdw blurRad="38100" dist="38100" dir="2700000" algn="tl">
                    <a:srgbClr val="FFFFFF"/>
                  </a:outerShdw>
                </a:effectLst>
                <a:latin typeface="Arial" charset="0"/>
                <a:ea typeface="Arial" charset="0"/>
                <a:cs typeface="Arial" charset="0"/>
              </a:rPr>
              <a:t>Цаг үе</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78" name="Rectangle 18"/>
          <p:cNvSpPr>
            <a:spLocks noChangeArrowheads="1"/>
          </p:cNvSpPr>
          <p:nvPr/>
        </p:nvSpPr>
        <p:spPr bwMode="auto">
          <a:xfrm>
            <a:off x="6858000" y="4953000"/>
            <a:ext cx="2286000" cy="763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Захидал</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77" name="Rectangle 17"/>
          <p:cNvSpPr>
            <a:spLocks noChangeArrowheads="1"/>
          </p:cNvSpPr>
          <p:nvPr/>
        </p:nvSpPr>
        <p:spPr bwMode="auto">
          <a:xfrm>
            <a:off x="4572000" y="4953000"/>
            <a:ext cx="2286000" cy="763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Тогтворгүй</a:t>
            </a:r>
            <a:r>
              <a:rPr lang="en-US" altLang="zh-CN" b="1">
                <a:solidFill>
                  <a:srgbClr val="FFFF00"/>
                </a:solidFill>
                <a:effectLst>
                  <a:outerShdw blurRad="38100" dist="38100" dir="2700000" algn="tl">
                    <a:srgbClr val="FFFFFF"/>
                  </a:outerShdw>
                </a:effectLst>
                <a:latin typeface="Arial" charset="0"/>
                <a:ea typeface="Arial" charset="0"/>
                <a:cs typeface="Arial" charset="0"/>
              </a:rPr>
              <a:t> +</a:t>
            </a:r>
            <a:r>
              <a:rPr lang="mn-MN" altLang="zh-CN" b="1">
                <a:solidFill>
                  <a:srgbClr val="FFFF00"/>
                </a:solidFill>
                <a:effectLst>
                  <a:outerShdw blurRad="38100" dist="38100" dir="2700000" algn="tl">
                    <a:srgbClr val="FFFFFF"/>
                  </a:outerShdw>
                </a:effectLst>
                <a:latin typeface="Arial" charset="0"/>
                <a:ea typeface="Arial" charset="0"/>
                <a:cs typeface="Arial" charset="0"/>
              </a:rPr>
              <a:t> зөгнөл</a:t>
            </a:r>
            <a:endParaRPr lang="en-US"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76" name="Rectangle 16"/>
          <p:cNvSpPr>
            <a:spLocks noChangeArrowheads="1"/>
          </p:cNvSpPr>
          <p:nvPr/>
        </p:nvSpPr>
        <p:spPr bwMode="auto">
          <a:xfrm>
            <a:off x="2286000" y="4953000"/>
            <a:ext cx="2286000" cy="763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宋体" charset="0"/>
              </a:rPr>
              <a:t>Үсгийн </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5375" name="Rectangle 15"/>
          <p:cNvSpPr>
            <a:spLocks noChangeArrowheads="1"/>
          </p:cNvSpPr>
          <p:nvPr/>
        </p:nvSpPr>
        <p:spPr bwMode="auto">
          <a:xfrm>
            <a:off x="0" y="4954588"/>
            <a:ext cx="2286000" cy="763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Хермениутик</a:t>
            </a:r>
          </a:p>
          <a:p>
            <a:pPr>
              <a:spcBef>
                <a:spcPct val="20000"/>
              </a:spcBef>
              <a:buClr>
                <a:schemeClr val="tx2"/>
              </a:buClr>
              <a:buSzPct val="75000"/>
              <a:buFont typeface="Wingdings" charset="0"/>
              <a:buNone/>
            </a:pPr>
            <a:r>
              <a:rPr lang="en-US" sz="1600" b="1" i="1">
                <a:solidFill>
                  <a:srgbClr val="FFFF00"/>
                </a:solidFill>
                <a:effectLst>
                  <a:outerShdw blurRad="38100" dist="38100" dir="2700000" algn="tl">
                    <a:srgbClr val="FFFFFF"/>
                  </a:outerShdw>
                </a:effectLst>
                <a:latin typeface="Arial" charset="0"/>
                <a:ea typeface="Arial" charset="0"/>
                <a:cs typeface="Arial" charset="0"/>
              </a:rPr>
              <a:t>(</a:t>
            </a:r>
            <a:r>
              <a:rPr lang="mn-MN" sz="1600" b="1" i="1">
                <a:solidFill>
                  <a:srgbClr val="FFFF00"/>
                </a:solidFill>
                <a:effectLst>
                  <a:outerShdw blurRad="38100" dist="38100" dir="2700000" algn="tl">
                    <a:srgbClr val="FFFFFF"/>
                  </a:outerShdw>
                </a:effectLst>
                <a:latin typeface="Arial" charset="0"/>
                <a:ea typeface="Arial" charset="0"/>
                <a:cs typeface="Arial" charset="0"/>
              </a:rPr>
              <a:t>Библи судлах арга</a:t>
            </a:r>
            <a:r>
              <a:rPr lang="en-US" sz="1600" b="1" i="1">
                <a:solidFill>
                  <a:srgbClr val="FFFF00"/>
                </a:solidFill>
                <a:effectLst>
                  <a:outerShdw blurRad="38100" dist="38100" dir="2700000" algn="tl">
                    <a:srgbClr val="FFFFFF"/>
                  </a:outerShdw>
                </a:effectLst>
                <a:latin typeface="Arial" charset="0"/>
                <a:ea typeface="Arial" charset="0"/>
                <a:cs typeface="Arial" charset="0"/>
              </a:rPr>
              <a:t>)</a:t>
            </a:r>
          </a:p>
        </p:txBody>
      </p:sp>
      <p:sp>
        <p:nvSpPr>
          <p:cNvPr id="15374" name="Rectangle 14"/>
          <p:cNvSpPr>
            <a:spLocks noChangeArrowheads="1"/>
          </p:cNvSpPr>
          <p:nvPr/>
        </p:nvSpPr>
        <p:spPr bwMode="auto">
          <a:xfrm>
            <a:off x="6837363" y="3948113"/>
            <a:ext cx="2286000"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en-US" altLang="zh-CN" sz="2200" b="1">
                <a:solidFill>
                  <a:srgbClr val="FFFF00"/>
                </a:solidFill>
                <a:effectLst>
                  <a:outerShdw blurRad="38100" dist="38100" dir="2700000" algn="tl">
                    <a:srgbClr val="FFFFFF"/>
                  </a:outerShdw>
                </a:effectLst>
                <a:latin typeface="Arial" charset="0"/>
                <a:ea typeface="Arial" charset="0"/>
                <a:cs typeface="Arial" charset="0"/>
              </a:rPr>
              <a:t> </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Санхедрин сүйтгэх</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73" name="Rectangle 13"/>
          <p:cNvSpPr>
            <a:spLocks noChangeArrowheads="1"/>
          </p:cNvSpPr>
          <p:nvPr/>
        </p:nvSpPr>
        <p:spPr bwMode="auto">
          <a:xfrm>
            <a:off x="4551363" y="3948113"/>
            <a:ext cx="2286000"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Санхедрин ихсэх</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72" name="Rectangle 12"/>
          <p:cNvSpPr>
            <a:spLocks noChangeArrowheads="1"/>
          </p:cNvSpPr>
          <p:nvPr/>
        </p:nvSpPr>
        <p:spPr bwMode="auto">
          <a:xfrm>
            <a:off x="2265363" y="3948113"/>
            <a:ext cx="2286000"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宋体" charset="0"/>
              </a:rPr>
              <a:t>Дотоодын шүүх</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5371" name="Rectangle 11"/>
          <p:cNvSpPr>
            <a:spLocks noChangeArrowheads="1"/>
          </p:cNvSpPr>
          <p:nvPr/>
        </p:nvSpPr>
        <p:spPr bwMode="auto">
          <a:xfrm>
            <a:off x="-20638" y="3948113"/>
            <a:ext cx="2286001"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Эрх мэдлийн хүрээ</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70" name="Rectangle 10"/>
          <p:cNvSpPr>
            <a:spLocks noChangeArrowheads="1"/>
          </p:cNvSpPr>
          <p:nvPr/>
        </p:nvSpPr>
        <p:spPr bwMode="auto">
          <a:xfrm>
            <a:off x="6837363" y="2743200"/>
            <a:ext cx="2286000" cy="1128713"/>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Хээл хахууль </a:t>
            </a:r>
            <a:r>
              <a:rPr lang="en-US" altLang="zh-CN" sz="2200" b="1">
                <a:solidFill>
                  <a:srgbClr val="FFFF00"/>
                </a:solidFill>
                <a:effectLst>
                  <a:outerShdw blurRad="38100" dist="38100" dir="2700000" algn="tl">
                    <a:srgbClr val="FFFFFF"/>
                  </a:outerShdw>
                </a:effectLst>
                <a:latin typeface="Arial" charset="0"/>
                <a:ea typeface="Arial" charset="0"/>
                <a:cs typeface="Arial" charset="0"/>
              </a:rPr>
              <a:t>/</a:t>
            </a:r>
            <a:r>
              <a:rPr lang="mn-MN" altLang="zh-CN" sz="2200" b="1">
                <a:solidFill>
                  <a:srgbClr val="FFFF00"/>
                </a:solidFill>
                <a:effectLst>
                  <a:outerShdw blurRad="38100" dist="38100" dir="2700000" algn="tl">
                    <a:srgbClr val="FFFFFF"/>
                  </a:outerShdw>
                </a:effectLst>
                <a:latin typeface="Arial" charset="0"/>
                <a:ea typeface="Arial" charset="0"/>
                <a:cs typeface="Arial" charset="0"/>
              </a:rPr>
              <a:t> Гүйцэтгэл</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69" name="Rectangle 9"/>
          <p:cNvSpPr>
            <a:spLocks noChangeArrowheads="1"/>
          </p:cNvSpPr>
          <p:nvPr/>
        </p:nvSpPr>
        <p:spPr bwMode="auto">
          <a:xfrm>
            <a:off x="4551363" y="2605088"/>
            <a:ext cx="2286000" cy="1128712"/>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Хууль бус тахилч болхыг мэмцэх</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368" name="Rectangle 8"/>
          <p:cNvSpPr>
            <a:spLocks noChangeArrowheads="1"/>
          </p:cNvSpPr>
          <p:nvPr/>
        </p:nvSpPr>
        <p:spPr bwMode="auto">
          <a:xfrm>
            <a:off x="2265363" y="2743200"/>
            <a:ext cx="2286000" cy="1128713"/>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Times New Roman" charset="0"/>
              </a:rPr>
              <a:t>Уг гарал</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5367" name="Rectangle 7"/>
          <p:cNvSpPr>
            <a:spLocks noChangeArrowheads="1"/>
          </p:cNvSpPr>
          <p:nvPr/>
        </p:nvSpPr>
        <p:spPr bwMode="auto">
          <a:xfrm>
            <a:off x="-20638" y="2743200"/>
            <a:ext cx="2286001" cy="1128713"/>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i="1">
                <a:solidFill>
                  <a:srgbClr val="FFFF00"/>
                </a:solidFill>
                <a:effectLst>
                  <a:outerShdw blurRad="38100" dist="38100" dir="2700000" algn="tl">
                    <a:srgbClr val="FFFFFF"/>
                  </a:outerShdw>
                </a:effectLst>
                <a:latin typeface="Arial" charset="0"/>
                <a:ea typeface="Arial" charset="0"/>
                <a:cs typeface="Arial" charset="0"/>
              </a:rPr>
              <a:t>Тахилчдын эрх мэдэл</a:t>
            </a:r>
            <a:endParaRPr lang="en-US" sz="2200" b="1" i="1">
              <a:solidFill>
                <a:srgbClr val="FFFF00"/>
              </a:solidFill>
              <a:effectLst>
                <a:outerShdw blurRad="38100" dist="38100" dir="2700000" algn="tl">
                  <a:srgbClr val="FFFFFF"/>
                </a:outerShdw>
              </a:effectLst>
              <a:latin typeface="Arial" charset="0"/>
              <a:ea typeface="Arial" charset="0"/>
              <a:cs typeface="Arial" charset="0"/>
            </a:endParaRPr>
          </a:p>
        </p:txBody>
      </p:sp>
      <p:sp>
        <p:nvSpPr>
          <p:cNvPr id="29715" name="Line 19"/>
          <p:cNvSpPr>
            <a:spLocks noChangeShapeType="1"/>
          </p:cNvSpPr>
          <p:nvPr/>
        </p:nvSpPr>
        <p:spPr bwMode="auto">
          <a:xfrm>
            <a:off x="0" y="1828800"/>
            <a:ext cx="9144000" cy="0"/>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16" name="Line 21"/>
          <p:cNvSpPr>
            <a:spLocks noChangeShapeType="1"/>
          </p:cNvSpPr>
          <p:nvPr/>
        </p:nvSpPr>
        <p:spPr bwMode="auto">
          <a:xfrm>
            <a:off x="0" y="3886200"/>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17" name="Line 22"/>
          <p:cNvSpPr>
            <a:spLocks noChangeShapeType="1"/>
          </p:cNvSpPr>
          <p:nvPr/>
        </p:nvSpPr>
        <p:spPr bwMode="auto">
          <a:xfrm>
            <a:off x="0" y="4876800"/>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18" name="Line 23"/>
          <p:cNvSpPr>
            <a:spLocks noChangeShapeType="1"/>
          </p:cNvSpPr>
          <p:nvPr/>
        </p:nvSpPr>
        <p:spPr bwMode="auto">
          <a:xfrm>
            <a:off x="0" y="6477000"/>
            <a:ext cx="9144000" cy="0"/>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19" name="Line 24"/>
          <p:cNvSpPr>
            <a:spLocks noChangeShapeType="1"/>
          </p:cNvSpPr>
          <p:nvPr/>
        </p:nvSpPr>
        <p:spPr bwMode="auto">
          <a:xfrm>
            <a:off x="0" y="1828800"/>
            <a:ext cx="0" cy="4648200"/>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20" name="Line 25"/>
          <p:cNvSpPr>
            <a:spLocks noChangeShapeType="1"/>
          </p:cNvSpPr>
          <p:nvPr/>
        </p:nvSpPr>
        <p:spPr bwMode="auto">
          <a:xfrm>
            <a:off x="2286000" y="1828800"/>
            <a:ext cx="0" cy="464820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21" name="Line 26"/>
          <p:cNvSpPr>
            <a:spLocks noChangeShapeType="1"/>
          </p:cNvSpPr>
          <p:nvPr/>
        </p:nvSpPr>
        <p:spPr bwMode="auto">
          <a:xfrm>
            <a:off x="4419600" y="1828800"/>
            <a:ext cx="0" cy="464820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22" name="Line 27"/>
          <p:cNvSpPr>
            <a:spLocks noChangeShapeType="1"/>
          </p:cNvSpPr>
          <p:nvPr/>
        </p:nvSpPr>
        <p:spPr bwMode="auto">
          <a:xfrm>
            <a:off x="6934200" y="1828800"/>
            <a:ext cx="0" cy="464820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23" name="Line 28"/>
          <p:cNvSpPr>
            <a:spLocks noChangeShapeType="1"/>
          </p:cNvSpPr>
          <p:nvPr/>
        </p:nvSpPr>
        <p:spPr bwMode="auto">
          <a:xfrm>
            <a:off x="9144000" y="1828800"/>
            <a:ext cx="0" cy="4648200"/>
          </a:xfrm>
          <a:prstGeom prst="line">
            <a:avLst/>
          </a:prstGeom>
          <a:noFill/>
          <a:ln w="28575" cap="sq">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29724" name="Line 32"/>
          <p:cNvSpPr>
            <a:spLocks noChangeShapeType="1"/>
          </p:cNvSpPr>
          <p:nvPr/>
        </p:nvSpPr>
        <p:spPr bwMode="auto">
          <a:xfrm>
            <a:off x="0" y="2667000"/>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
        <p:nvSpPr>
          <p:cNvPr id="79901" name="Rectangle 44"/>
          <p:cNvSpPr>
            <a:spLocks noChangeArrowheads="1"/>
          </p:cNvSpPr>
          <p:nvPr/>
        </p:nvSpPr>
        <p:spPr bwMode="auto">
          <a:xfrm>
            <a:off x="1295400" y="22860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r>
              <a:rPr lang="mn-MN" altLang="zh-CN" sz="3600" b="1">
                <a:solidFill>
                  <a:schemeClr val="bg2"/>
                </a:solidFill>
                <a:latin typeface="Arial" charset="0"/>
                <a:ea typeface="Arial" charset="0"/>
                <a:cs typeface="Arial" charset="0"/>
              </a:rPr>
              <a:t>Хоёр гэрээний дунд үе</a:t>
            </a:r>
            <a:r>
              <a:rPr lang="en-US" altLang="zh-CN" sz="3600" b="1">
                <a:solidFill>
                  <a:schemeClr val="bg2"/>
                </a:solidFill>
                <a:latin typeface="Arial" charset="0"/>
                <a:ea typeface="Arial" charset="0"/>
                <a:cs typeface="Arial" charset="0"/>
              </a:rPr>
              <a:t/>
            </a:r>
            <a:br>
              <a:rPr lang="en-US" altLang="zh-CN" sz="3600" b="1">
                <a:solidFill>
                  <a:schemeClr val="bg2"/>
                </a:solidFill>
                <a:latin typeface="Arial" charset="0"/>
                <a:ea typeface="Arial" charset="0"/>
                <a:cs typeface="Arial" charset="0"/>
              </a:rPr>
            </a:br>
            <a:r>
              <a:rPr lang="en-US" altLang="zh-CN" sz="3600" b="1">
                <a:solidFill>
                  <a:schemeClr val="bg2"/>
                </a:solidFill>
                <a:latin typeface="Arial" charset="0"/>
                <a:ea typeface="Arial" charset="0"/>
                <a:cs typeface="Arial" charset="0"/>
              </a:rPr>
              <a:t>(425</a:t>
            </a:r>
            <a:r>
              <a:rPr lang="mn-MN" altLang="zh-CN" sz="2800" b="1">
                <a:solidFill>
                  <a:schemeClr val="bg2"/>
                </a:solidFill>
                <a:latin typeface="Arial" charset="0"/>
                <a:ea typeface="Arial" charset="0"/>
                <a:cs typeface="Arial" charset="0"/>
              </a:rPr>
              <a:t>МЭӨ</a:t>
            </a:r>
            <a:r>
              <a:rPr lang="en-US" altLang="zh-CN" sz="3600" b="1">
                <a:solidFill>
                  <a:schemeClr val="bg2"/>
                </a:solidFill>
                <a:latin typeface="Arial" charset="0"/>
                <a:ea typeface="Arial" charset="0"/>
                <a:cs typeface="Arial" charset="0"/>
              </a:rPr>
              <a:t>—5</a:t>
            </a:r>
            <a:r>
              <a:rPr lang="mn-MN" altLang="zh-CN" sz="2800" b="1">
                <a:solidFill>
                  <a:schemeClr val="bg2"/>
                </a:solidFill>
                <a:latin typeface="Arial" charset="0"/>
                <a:ea typeface="Arial" charset="0"/>
                <a:cs typeface="Arial" charset="0"/>
              </a:rPr>
              <a:t>МЭӨ</a:t>
            </a:r>
            <a:r>
              <a:rPr lang="en-US" altLang="zh-CN" sz="3600" b="1">
                <a:solidFill>
                  <a:schemeClr val="bg2"/>
                </a:solidFill>
                <a:latin typeface="Arial" charset="0"/>
                <a:ea typeface="Arial" charset="0"/>
                <a:cs typeface="Arial" charset="0"/>
              </a:rPr>
              <a:t>)</a:t>
            </a:r>
            <a:endParaRPr lang="en-US" sz="3600" b="1">
              <a:solidFill>
                <a:schemeClr val="bg2"/>
              </a:solidFill>
              <a:latin typeface="Arial" charset="0"/>
              <a:ea typeface="Arial" charset="0"/>
              <a:cs typeface="Arial" charset="0"/>
            </a:endParaRPr>
          </a:p>
        </p:txBody>
      </p:sp>
      <p:sp>
        <p:nvSpPr>
          <p:cNvPr id="79902" name="Text Box 45"/>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latin typeface="Arial" charset="0"/>
                <a:cs typeface="Arial" charset="0"/>
              </a:rPr>
              <a:t>35</a:t>
            </a:r>
          </a:p>
        </p:txBody>
      </p:sp>
      <p:sp>
        <p:nvSpPr>
          <p:cNvPr id="15412" name="Rectangle 52"/>
          <p:cNvSpPr>
            <a:spLocks noChangeArrowheads="1"/>
          </p:cNvSpPr>
          <p:nvPr/>
        </p:nvSpPr>
        <p:spPr bwMode="auto">
          <a:xfrm>
            <a:off x="6875463" y="6019800"/>
            <a:ext cx="2268537" cy="382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宋体" charset="0"/>
              </a:rPr>
              <a:t>Фарисайчууд</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5413" name="Rectangle 53"/>
          <p:cNvSpPr>
            <a:spLocks noChangeArrowheads="1"/>
          </p:cNvSpPr>
          <p:nvPr/>
        </p:nvSpPr>
        <p:spPr bwMode="auto">
          <a:xfrm>
            <a:off x="4343400" y="5805488"/>
            <a:ext cx="2605088" cy="595312"/>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altLang="zh-CN" sz="2200" b="1">
                <a:solidFill>
                  <a:srgbClr val="FFFF00"/>
                </a:solidFill>
                <a:effectLst>
                  <a:outerShdw blurRad="38100" dist="38100" dir="2700000" algn="tl">
                    <a:srgbClr val="FFFFFF"/>
                  </a:outerShdw>
                </a:effectLst>
                <a:latin typeface="Arial" charset="0"/>
                <a:ea typeface="Arial" charset="0"/>
                <a:cs typeface="Arial" charset="0"/>
              </a:rPr>
              <a:t>Аман хууль ихсэх</a:t>
            </a:r>
            <a:endParaRPr lang="en-US" sz="2200" b="1">
              <a:solidFill>
                <a:srgbClr val="FFFF00"/>
              </a:solidFill>
              <a:effectLst>
                <a:outerShdw blurRad="38100" dist="38100" dir="2700000" algn="tl">
                  <a:srgbClr val="FFFFFF"/>
                </a:outerShdw>
              </a:effectLst>
              <a:latin typeface="Arial" charset="0"/>
              <a:ea typeface="Arial" charset="0"/>
              <a:cs typeface="Arial" charset="0"/>
            </a:endParaRPr>
          </a:p>
        </p:txBody>
      </p:sp>
      <p:sp>
        <p:nvSpPr>
          <p:cNvPr id="15414" name="Rectangle 54"/>
          <p:cNvSpPr>
            <a:spLocks noChangeArrowheads="1"/>
          </p:cNvSpPr>
          <p:nvPr/>
        </p:nvSpPr>
        <p:spPr bwMode="auto">
          <a:xfrm>
            <a:off x="2209800" y="6019800"/>
            <a:ext cx="2286000" cy="382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sz="2200" b="1">
                <a:solidFill>
                  <a:srgbClr val="FFFF00"/>
                </a:solidFill>
                <a:effectLst>
                  <a:outerShdw blurRad="38100" dist="38100" dir="2700000" algn="tl">
                    <a:srgbClr val="FFFFFF"/>
                  </a:outerShdw>
                </a:effectLst>
                <a:latin typeface="Arial" charset="0"/>
                <a:ea typeface="宋体" charset="0"/>
              </a:rPr>
              <a:t>ХГ-ий хууль</a:t>
            </a:r>
            <a:endParaRPr lang="en-US" sz="2200" b="1">
              <a:solidFill>
                <a:srgbClr val="FFFF00"/>
              </a:solidFill>
              <a:effectLst>
                <a:outerShdw blurRad="38100" dist="38100" dir="2700000" algn="tl">
                  <a:srgbClr val="FFFFFF"/>
                </a:outerShdw>
              </a:effectLst>
              <a:latin typeface="Arial" charset="0"/>
              <a:ea typeface="Times New Roman" charset="0"/>
            </a:endParaRPr>
          </a:p>
        </p:txBody>
      </p:sp>
      <p:sp>
        <p:nvSpPr>
          <p:cNvPr id="15415" name="Rectangle 55"/>
          <p:cNvSpPr>
            <a:spLocks noChangeArrowheads="1"/>
          </p:cNvSpPr>
          <p:nvPr/>
        </p:nvSpPr>
        <p:spPr bwMode="auto">
          <a:xfrm>
            <a:off x="-55563" y="6019800"/>
            <a:ext cx="2286001" cy="382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pPr>
            <a:r>
              <a:rPr lang="mn-MN" sz="2200" b="1" i="1">
                <a:solidFill>
                  <a:srgbClr val="FFFF00"/>
                </a:solidFill>
                <a:effectLst>
                  <a:outerShdw blurRad="38100" dist="38100" dir="2700000" algn="tl">
                    <a:srgbClr val="FFFFFF"/>
                  </a:outerShdw>
                </a:effectLst>
                <a:latin typeface="Arial" charset="0"/>
                <a:ea typeface="Times New Roman" charset="0"/>
              </a:rPr>
              <a:t>Эрх мэдэл</a:t>
            </a:r>
            <a:endParaRPr lang="en-US" sz="2200" b="1" i="1">
              <a:solidFill>
                <a:srgbClr val="FFFF00"/>
              </a:solidFill>
              <a:effectLst>
                <a:outerShdw blurRad="38100" dist="38100" dir="2700000" algn="tl">
                  <a:srgbClr val="FFFFFF"/>
                </a:outerShdw>
              </a:effectLst>
              <a:latin typeface="Arial" charset="0"/>
              <a:ea typeface="Times New Roman" charset="0"/>
            </a:endParaRPr>
          </a:p>
        </p:txBody>
      </p:sp>
      <p:sp>
        <p:nvSpPr>
          <p:cNvPr id="29731" name="Line 56"/>
          <p:cNvSpPr>
            <a:spLocks noChangeShapeType="1"/>
          </p:cNvSpPr>
          <p:nvPr/>
        </p:nvSpPr>
        <p:spPr bwMode="auto">
          <a:xfrm>
            <a:off x="0" y="5867400"/>
            <a:ext cx="9144000" cy="0"/>
          </a:xfrm>
          <a:prstGeom prst="line">
            <a:avLst/>
          </a:prstGeom>
          <a:noFill/>
          <a:ln w="12700">
            <a:solidFill>
              <a:schemeClr val="tx1"/>
            </a:solidFill>
            <a:round/>
            <a:headEnd type="none" w="sm" len="sm"/>
            <a:tailEnd type="none" w="sm" len="sm"/>
          </a:ln>
        </p:spPr>
        <p:txBody>
          <a:bodyPr wrap="none"/>
          <a:lstStyle/>
          <a:p>
            <a:pPr>
              <a:defRPr/>
            </a:pPr>
            <a:endParaRPr lang="en-US">
              <a:effectLst>
                <a:outerShdw blurRad="38100" dist="38100" dir="2700000" algn="tl">
                  <a:srgbClr val="000000">
                    <a:alpha val="43137"/>
                  </a:srgbClr>
                </a:outerShdw>
              </a:effectLst>
              <a:ea typeface="MS PGothic" pitchFamily="34" charset="-128"/>
              <a:cs typeface="MS PGothic" pitchFamily="3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1"/>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atin typeface="Arial" charset="0"/>
                <a:cs typeface="Arial" charset="0"/>
              </a:rPr>
              <a:t>36</a:t>
            </a: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pPr>
            <a:r>
              <a:rPr lang="en-US" altLang="zh-CN" sz="2800">
                <a:effectLst>
                  <a:outerShdw blurRad="38100" dist="38100" dir="2700000" algn="tl">
                    <a:srgbClr val="000000"/>
                  </a:outerShdw>
                </a:effectLst>
                <a:latin typeface="Arial" charset="0"/>
                <a:ea typeface="Arial" charset="0"/>
                <a:cs typeface="Arial" charset="0"/>
              </a:rPr>
              <a:t> </a:t>
            </a:r>
            <a:r>
              <a:rPr lang="mn-MN" altLang="zh-CN" sz="2800">
                <a:effectLst>
                  <a:outerShdw blurRad="38100" dist="38100" dir="2700000" algn="tl">
                    <a:srgbClr val="000000"/>
                  </a:outerShdw>
                </a:effectLst>
                <a:latin typeface="Arial" charset="0"/>
                <a:ea typeface="Arial" charset="0"/>
                <a:cs typeface="Arial" charset="0"/>
              </a:rPr>
              <a:t>Зам тээврийн</a:t>
            </a:r>
            <a:endParaRPr lang="en-US" sz="2800">
              <a:effectLst>
                <a:outerShdw blurRad="38100" dist="38100" dir="2700000" algn="tl">
                  <a:srgbClr val="000000"/>
                </a:outerShdw>
              </a:effectLst>
              <a:latin typeface="Arial" charset="0"/>
              <a:ea typeface="Arial" charset="0"/>
              <a:cs typeface="Arial" charset="0"/>
            </a:endParaRPr>
          </a:p>
        </p:txBody>
      </p:sp>
      <p:sp>
        <p:nvSpPr>
          <p:cNvPr id="16402" name="Rectangle 18"/>
          <p:cNvSpPr>
            <a:spLocks noChangeArrowheads="1"/>
          </p:cNvSpPr>
          <p:nvPr/>
        </p:nvSpPr>
        <p:spPr bwMode="auto">
          <a:xfrm>
            <a:off x="1600200" y="520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pPr>
            <a:r>
              <a:rPr lang="en-US" altLang="zh-CN" sz="2800">
                <a:effectLst>
                  <a:outerShdw blurRad="38100" dist="38100" dir="2700000" algn="tl">
                    <a:srgbClr val="000000"/>
                  </a:outerShdw>
                </a:effectLst>
                <a:latin typeface="Arial" charset="0"/>
                <a:ea typeface="Arial" charset="0"/>
                <a:cs typeface="Arial" charset="0"/>
              </a:rPr>
              <a:t> </a:t>
            </a:r>
            <a:r>
              <a:rPr lang="mn-MN" altLang="zh-CN" sz="2800">
                <a:effectLst>
                  <a:outerShdw blurRad="38100" dist="38100" dir="2700000" algn="tl">
                    <a:srgbClr val="000000"/>
                  </a:outerShdw>
                </a:effectLst>
                <a:latin typeface="Arial" charset="0"/>
                <a:ea typeface="Arial" charset="0"/>
                <a:cs typeface="Arial" charset="0"/>
              </a:rPr>
              <a:t>Шашин шүтлэгийн</a:t>
            </a:r>
            <a:endParaRPr lang="en-US" sz="2800">
              <a:effectLst>
                <a:outerShdw blurRad="38100" dist="38100" dir="2700000" algn="tl">
                  <a:srgbClr val="000000"/>
                </a:outerShdw>
              </a:effectLst>
              <a:latin typeface="Arial" charset="0"/>
              <a:ea typeface="Arial" charset="0"/>
              <a:cs typeface="Arial" charset="0"/>
            </a:endParaRPr>
          </a:p>
        </p:txBody>
      </p:sp>
      <p:sp>
        <p:nvSpPr>
          <p:cNvPr id="16401" name="Rectangle 17"/>
          <p:cNvSpPr>
            <a:spLocks noChangeArrowheads="1"/>
          </p:cNvSpPr>
          <p:nvPr/>
        </p:nvSpPr>
        <p:spPr bwMode="auto">
          <a:xfrm>
            <a:off x="5029200" y="393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pPr>
            <a:r>
              <a:rPr lang="en-US" altLang="zh-CN" sz="2800">
                <a:effectLst>
                  <a:outerShdw blurRad="38100" dist="38100" dir="2700000" algn="tl">
                    <a:srgbClr val="000000"/>
                  </a:outerShdw>
                </a:effectLst>
                <a:latin typeface="Arial" charset="0"/>
                <a:ea typeface="Arial" charset="0"/>
                <a:cs typeface="Arial" charset="0"/>
              </a:rPr>
              <a:t> </a:t>
            </a:r>
            <a:r>
              <a:rPr lang="mn-MN" altLang="zh-CN" sz="2800">
                <a:effectLst>
                  <a:outerShdw blurRad="38100" dist="38100" dir="2700000" algn="tl">
                    <a:srgbClr val="000000"/>
                  </a:outerShdw>
                </a:effectLst>
                <a:latin typeface="Arial" charset="0"/>
                <a:ea typeface="Arial" charset="0"/>
                <a:cs typeface="Arial" charset="0"/>
              </a:rPr>
              <a:t>Сэтгэл санааны</a:t>
            </a:r>
            <a:endParaRPr lang="en-US" sz="2800">
              <a:effectLst>
                <a:outerShdw blurRad="38100" dist="38100" dir="2700000" algn="tl">
                  <a:srgbClr val="000000"/>
                </a:outerShdw>
              </a:effectLst>
              <a:latin typeface="Arial" charset="0"/>
              <a:ea typeface="Arial" charset="0"/>
              <a:cs typeface="Arial" charset="0"/>
            </a:endParaRPr>
          </a:p>
        </p:txBody>
      </p:sp>
      <p:sp>
        <p:nvSpPr>
          <p:cNvPr id="16400" name="Rectangle 16"/>
          <p:cNvSpPr>
            <a:spLocks noChangeArrowheads="1"/>
          </p:cNvSpPr>
          <p:nvPr/>
        </p:nvSpPr>
        <p:spPr bwMode="auto">
          <a:xfrm>
            <a:off x="1600200" y="3937000"/>
            <a:ext cx="3043238"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pPr>
            <a:r>
              <a:rPr lang="en-US" altLang="zh-CN" sz="2800">
                <a:effectLst>
                  <a:outerShdw blurRad="38100" dist="38100" dir="2700000" algn="tl">
                    <a:srgbClr val="000000"/>
                  </a:outerShdw>
                </a:effectLst>
                <a:latin typeface="Arial" charset="0"/>
                <a:ea typeface="Arial" charset="0"/>
                <a:cs typeface="Arial" charset="0"/>
              </a:rPr>
              <a:t> </a:t>
            </a:r>
            <a:r>
              <a:rPr lang="mn-MN" altLang="zh-CN" sz="2800">
                <a:effectLst>
                  <a:outerShdw blurRad="38100" dist="38100" dir="2700000" algn="tl">
                    <a:srgbClr val="000000"/>
                  </a:outerShdw>
                </a:effectLst>
                <a:latin typeface="Arial" charset="0"/>
                <a:ea typeface="Arial" charset="0"/>
                <a:cs typeface="Arial" charset="0"/>
              </a:rPr>
              <a:t>Хэл шинжлэлийн</a:t>
            </a:r>
            <a:endParaRPr lang="en-US" sz="2800">
              <a:effectLst>
                <a:outerShdw blurRad="38100" dist="38100" dir="2700000" algn="tl">
                  <a:srgbClr val="000000"/>
                </a:outerShdw>
              </a:effectLst>
              <a:latin typeface="Arial" charset="0"/>
              <a:ea typeface="Arial" charset="0"/>
              <a:cs typeface="Arial" charset="0"/>
            </a:endParaRPr>
          </a:p>
        </p:txBody>
      </p:sp>
      <p:sp>
        <p:nvSpPr>
          <p:cNvPr id="16399" name="Rectangle 15"/>
          <p:cNvSpPr>
            <a:spLocks noChangeArrowheads="1"/>
          </p:cNvSpPr>
          <p:nvPr/>
        </p:nvSpPr>
        <p:spPr bwMode="auto">
          <a:xfrm>
            <a:off x="5029200" y="266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pPr>
            <a:r>
              <a:rPr lang="en-US" altLang="zh-CN" sz="2800">
                <a:effectLst>
                  <a:outerShdw blurRad="38100" dist="38100" dir="2700000" algn="tl">
                    <a:srgbClr val="000000"/>
                  </a:outerShdw>
                </a:effectLst>
                <a:latin typeface="Arial" charset="0"/>
                <a:ea typeface="Arial" charset="0"/>
                <a:cs typeface="Arial" charset="0"/>
              </a:rPr>
              <a:t>  </a:t>
            </a:r>
            <a:r>
              <a:rPr lang="mn-MN" altLang="zh-CN" sz="2800">
                <a:effectLst>
                  <a:outerShdw blurRad="38100" dist="38100" dir="2700000" algn="tl">
                    <a:srgbClr val="000000"/>
                  </a:outerShdw>
                </a:effectLst>
                <a:latin typeface="Arial" charset="0"/>
                <a:ea typeface="Arial" charset="0"/>
                <a:cs typeface="Arial" charset="0"/>
              </a:rPr>
              <a:t>Эш үзүүллэгийн</a:t>
            </a:r>
            <a:endParaRPr lang="en-US" altLang="zh-CN" sz="2800">
              <a:effectLst>
                <a:outerShdw blurRad="38100" dist="38100" dir="2700000" algn="tl">
                  <a:srgbClr val="000000"/>
                </a:outerShdw>
              </a:effectLst>
              <a:latin typeface="Arial" charset="0"/>
              <a:ea typeface="Arial" charset="0"/>
              <a:cs typeface="Arial" charset="0"/>
            </a:endParaRPr>
          </a:p>
          <a:p>
            <a:pPr algn="l">
              <a:spcBef>
                <a:spcPct val="20000"/>
              </a:spcBef>
              <a:buClr>
                <a:schemeClr val="tx2"/>
              </a:buClr>
              <a:buSzPct val="75000"/>
              <a:buFont typeface="Wingdings" charset="0"/>
              <a:buNone/>
            </a:pPr>
            <a:r>
              <a:rPr lang="en-US" altLang="zh-CN" sz="2800">
                <a:effectLst>
                  <a:outerShdw blurRad="38100" dist="38100" dir="2700000" algn="tl">
                    <a:srgbClr val="000000"/>
                  </a:outerShdw>
                </a:effectLst>
                <a:latin typeface="Arial" charset="0"/>
                <a:ea typeface="Arial" charset="0"/>
                <a:cs typeface="Arial" charset="0"/>
              </a:rPr>
              <a:t>(</a:t>
            </a:r>
            <a:r>
              <a:rPr lang="mn-MN" altLang="zh-CN" sz="2800">
                <a:effectLst>
                  <a:outerShdw blurRad="38100" dist="38100" dir="2700000" algn="tl">
                    <a:srgbClr val="000000"/>
                  </a:outerShdw>
                </a:effectLst>
                <a:latin typeface="Arial" charset="0"/>
                <a:ea typeface="Arial" charset="0"/>
                <a:cs typeface="Arial" charset="0"/>
              </a:rPr>
              <a:t>Даниел</a:t>
            </a:r>
            <a:r>
              <a:rPr lang="en-US" altLang="zh-CN" sz="2800">
                <a:effectLst>
                  <a:outerShdw blurRad="38100" dist="38100" dir="2700000" algn="tl">
                    <a:srgbClr val="000000"/>
                  </a:outerShdw>
                </a:effectLst>
                <a:latin typeface="Arial" charset="0"/>
                <a:ea typeface="Arial" charset="0"/>
                <a:cs typeface="Arial" charset="0"/>
              </a:rPr>
              <a:t> 9:25-26)</a:t>
            </a:r>
            <a:endParaRPr lang="en-US" sz="2800">
              <a:effectLst>
                <a:outerShdw blurRad="38100" dist="38100" dir="2700000" algn="tl">
                  <a:srgbClr val="000000"/>
                </a:outerShdw>
              </a:effectLst>
              <a:latin typeface="Arial" charset="0"/>
              <a:ea typeface="Arial" charset="0"/>
              <a:cs typeface="Arial" charset="0"/>
            </a:endParaRPr>
          </a:p>
        </p:txBody>
      </p:sp>
      <p:sp>
        <p:nvSpPr>
          <p:cNvPr id="16398" name="Rectangle 14"/>
          <p:cNvSpPr>
            <a:spLocks noChangeArrowheads="1"/>
          </p:cNvSpPr>
          <p:nvPr/>
        </p:nvSpPr>
        <p:spPr bwMode="auto">
          <a:xfrm>
            <a:off x="1600200" y="266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pPr>
            <a:r>
              <a:rPr lang="en-US" altLang="zh-CN" sz="2800">
                <a:effectLst>
                  <a:outerShdw blurRad="38100" dist="38100" dir="2700000" algn="tl">
                    <a:srgbClr val="000000"/>
                  </a:outerShdw>
                </a:effectLst>
                <a:latin typeface="Arial" charset="0"/>
                <a:ea typeface="Arial" charset="0"/>
                <a:cs typeface="Arial" charset="0"/>
              </a:rPr>
              <a:t> </a:t>
            </a:r>
            <a:r>
              <a:rPr lang="mn-MN" altLang="zh-CN" sz="2800">
                <a:effectLst>
                  <a:outerShdw blurRad="38100" dist="38100" dir="2700000" algn="tl">
                    <a:srgbClr val="000000"/>
                  </a:outerShdw>
                </a:effectLst>
                <a:latin typeface="Arial" charset="0"/>
                <a:ea typeface="Arial" charset="0"/>
                <a:cs typeface="Arial" charset="0"/>
              </a:rPr>
              <a:t>Улс төрийн</a:t>
            </a:r>
            <a:endParaRPr lang="en-US" sz="2800">
              <a:effectLst>
                <a:outerShdw blurRad="38100" dist="38100" dir="2700000" algn="tl">
                  <a:srgbClr val="000000"/>
                </a:outerShdw>
              </a:effectLst>
              <a:latin typeface="Arial" charset="0"/>
              <a:ea typeface="Arial" charset="0"/>
              <a:cs typeface="Arial" charset="0"/>
            </a:endParaRPr>
          </a:p>
        </p:txBody>
      </p:sp>
      <p:sp>
        <p:nvSpPr>
          <p:cNvPr id="81929"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81930"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81931"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81932"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81933"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81934"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81935"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416" name="Text Box 32"/>
          <p:cNvSpPr txBox="1">
            <a:spLocks noChangeArrowheads="1"/>
          </p:cNvSpPr>
          <p:nvPr/>
        </p:nvSpPr>
        <p:spPr bwMode="auto">
          <a:xfrm>
            <a:off x="611188" y="1916113"/>
            <a:ext cx="7921625"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mn-MN" altLang="zh-CN" sz="2800" b="1">
                <a:solidFill>
                  <a:srgbClr val="FFFF00"/>
                </a:solidFill>
                <a:effectLst>
                  <a:outerShdw blurRad="38100" dist="38100" dir="2700000" algn="tl">
                    <a:srgbClr val="FFFFFF"/>
                  </a:outerShdw>
                </a:effectLst>
                <a:latin typeface="Arial" charset="0"/>
                <a:ea typeface="Arial" charset="0"/>
                <a:cs typeface="Arial" charset="0"/>
              </a:rPr>
              <a:t>Цаг хугацаа нь яг тохиромжтой байсан</a:t>
            </a:r>
            <a:r>
              <a:rPr lang="en-US" altLang="zh-CN" sz="2800" b="1">
                <a:solidFill>
                  <a:srgbClr val="FFFF00"/>
                </a:solidFill>
                <a:effectLst>
                  <a:outerShdw blurRad="38100" dist="38100" dir="2700000" algn="tl">
                    <a:srgbClr val="FFFFFF"/>
                  </a:outerShdw>
                </a:effectLst>
                <a:latin typeface="Arial" charset="0"/>
                <a:ea typeface="Arial" charset="0"/>
                <a:cs typeface="Arial" charset="0"/>
              </a:rPr>
              <a:t>:</a:t>
            </a:r>
            <a:r>
              <a:rPr lang="en-US" altLang="zh-CN">
                <a:solidFill>
                  <a:srgbClr val="FFFF00"/>
                </a:solidFill>
                <a:effectLst>
                  <a:outerShdw blurRad="38100" dist="38100" dir="2700000" algn="tl">
                    <a:srgbClr val="FFFFFF"/>
                  </a:outerShdw>
                </a:effectLst>
                <a:latin typeface="Arial" charset="0"/>
                <a:ea typeface="Arial" charset="0"/>
                <a:cs typeface="Arial" charset="0"/>
              </a:rPr>
              <a:t> </a:t>
            </a:r>
            <a:endParaRPr lang="en-US">
              <a:solidFill>
                <a:srgbClr val="FFFF00"/>
              </a:solidFill>
              <a:effectLst>
                <a:outerShdw blurRad="38100" dist="38100" dir="2700000" algn="tl">
                  <a:srgbClr val="FFFFFF"/>
                </a:outerShdw>
              </a:effectLst>
              <a:latin typeface="Arial" charset="0"/>
              <a:ea typeface="Arial" charset="0"/>
              <a:cs typeface="Arial" charset="0"/>
            </a:endParaRPr>
          </a:p>
        </p:txBody>
      </p:sp>
      <p:sp>
        <p:nvSpPr>
          <p:cNvPr id="16425" name="Text Box 41"/>
          <p:cNvSpPr txBox="1">
            <a:spLocks noChangeArrowheads="1"/>
          </p:cNvSpPr>
          <p:nvPr/>
        </p:nvSpPr>
        <p:spPr bwMode="auto">
          <a:xfrm rot="-810432">
            <a:off x="960438" y="2668588"/>
            <a:ext cx="6192837" cy="3108325"/>
          </a:xfrm>
          <a:prstGeom prst="rect">
            <a:avLst/>
          </a:prstGeom>
          <a:solidFill>
            <a:srgbClr val="BA1236"/>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en-US" sz="2800" b="1">
              <a:effectLst>
                <a:outerShdw blurRad="38100" dist="38100" dir="2700000" algn="tl">
                  <a:srgbClr val="000000"/>
                </a:outerShdw>
              </a:effectLst>
              <a:latin typeface="Arial" charset="0"/>
              <a:cs typeface="Arial" charset="0"/>
            </a:endParaRPr>
          </a:p>
          <a:p>
            <a:pPr eaLnBrk="1" hangingPunct="1"/>
            <a:r>
              <a:rPr lang="mn-MN" sz="2800" b="1">
                <a:effectLst>
                  <a:outerShdw blurRad="38100" dist="38100" dir="2700000" algn="tl">
                    <a:srgbClr val="000000"/>
                  </a:outerShdw>
                </a:effectLst>
                <a:latin typeface="Arial" charset="0"/>
                <a:cs typeface="Arial" charset="0"/>
              </a:rPr>
              <a:t>Галат</a:t>
            </a:r>
            <a:r>
              <a:rPr lang="en-US" sz="2800" b="1">
                <a:effectLst>
                  <a:outerShdw blurRad="38100" dist="38100" dir="2700000" algn="tl">
                    <a:srgbClr val="000000"/>
                  </a:outerShdw>
                </a:effectLst>
                <a:latin typeface="Arial" charset="0"/>
                <a:cs typeface="Arial" charset="0"/>
              </a:rPr>
              <a:t> 4:4</a:t>
            </a:r>
            <a:endParaRPr lang="en-US" sz="2000" b="1">
              <a:effectLst>
                <a:outerShdw blurRad="38100" dist="38100" dir="2700000" algn="tl">
                  <a:srgbClr val="000000"/>
                </a:outerShdw>
              </a:effectLst>
              <a:latin typeface="Arial" charset="0"/>
              <a:cs typeface="Arial" charset="0"/>
            </a:endParaRPr>
          </a:p>
          <a:p>
            <a:pPr eaLnBrk="1" hangingPunct="1"/>
            <a:r>
              <a:rPr lang="ja-JP" altLang="en-US" sz="2800" b="1">
                <a:effectLst>
                  <a:outerShdw blurRad="38100" dist="38100" dir="2700000" algn="tl">
                    <a:srgbClr val="000000"/>
                  </a:outerShdw>
                </a:effectLst>
                <a:latin typeface="Arial" charset="0"/>
                <a:cs typeface="Arial" charset="0"/>
              </a:rPr>
              <a:t>“</a:t>
            </a:r>
            <a:r>
              <a:rPr lang="mn-MN" sz="2800" b="1">
                <a:effectLst>
                  <a:outerShdw blurRad="38100" dist="38100" dir="2700000" algn="tl">
                    <a:srgbClr val="000000"/>
                  </a:outerShdw>
                </a:effectLst>
                <a:latin typeface="Arial" charset="0"/>
                <a:cs typeface="Arial" charset="0"/>
              </a:rPr>
              <a:t>Харин цаг нь болоход Бурхан эмэгтэй хүнээс Хуулийн дор төрөх Өөрийн Хүүгээ илгээсэн юм.</a:t>
            </a:r>
            <a:r>
              <a:rPr lang="ja-JP" altLang="en-US" sz="2800" b="1">
                <a:effectLst>
                  <a:outerShdw blurRad="38100" dist="38100" dir="2700000" algn="tl">
                    <a:srgbClr val="000000"/>
                  </a:outerShdw>
                </a:effectLst>
                <a:latin typeface="Arial" charset="0"/>
                <a:cs typeface="Arial" charset="0"/>
              </a:rPr>
              <a:t>”</a:t>
            </a:r>
            <a:endParaRPr lang="en-US" sz="2800" b="1">
              <a:effectLst>
                <a:outerShdw blurRad="38100" dist="38100" dir="2700000" algn="tl">
                  <a:srgbClr val="000000"/>
                </a:outerShdw>
              </a:effectLst>
              <a:latin typeface="Arial" charset="0"/>
              <a:cs typeface="Arial" charset="0"/>
            </a:endParaRPr>
          </a:p>
          <a:p>
            <a:pPr eaLnBrk="1" hangingPunct="1"/>
            <a:endParaRPr lang="en-US" sz="2800" b="1">
              <a:effectLst>
                <a:outerShdw blurRad="38100" dist="38100" dir="2700000" algn="tl">
                  <a:srgbClr val="000000"/>
                </a:outerShdw>
              </a:effectLst>
              <a:latin typeface="Arial" charset="0"/>
              <a:cs typeface="Arial" charset="0"/>
            </a:endParaRPr>
          </a:p>
        </p:txBody>
      </p:sp>
      <p:sp>
        <p:nvSpPr>
          <p:cNvPr id="81938" name="Rectangle 42"/>
          <p:cNvSpPr>
            <a:spLocks noGrp="1" noChangeArrowheads="1"/>
          </p:cNvSpPr>
          <p:nvPr>
            <p:ph type="title" idx="4294967295"/>
          </p:nvPr>
        </p:nvSpPr>
        <p:spPr>
          <a:xfrm>
            <a:off x="2438400" y="533400"/>
            <a:ext cx="5029200" cy="1200150"/>
          </a:xfrm>
          <a:solidFill>
            <a:schemeClr val="tx1"/>
          </a:solidFill>
        </p:spPr>
        <p:txBody>
          <a:bodyPr lIns="91440" tIns="45720" rIns="91440" bIns="45720" anchor="t">
            <a:spAutoFit/>
          </a:bodyPr>
          <a:lstStyle/>
          <a:p>
            <a:pPr algn="ctr" eaLnBrk="1" hangingPunct="1"/>
            <a:r>
              <a:rPr lang="en-US" altLang="zh-CN" sz="3600" b="1" i="1">
                <a:solidFill>
                  <a:schemeClr val="bg1"/>
                </a:solidFill>
                <a:latin typeface="Arial" charset="0"/>
                <a:ea typeface="宋体" charset="0"/>
                <a:cs typeface="宋体" charset="0"/>
              </a:rPr>
              <a:t>“</a:t>
            </a:r>
            <a:r>
              <a:rPr lang="mn-MN" altLang="zh-CN" sz="3600" b="1" i="1">
                <a:solidFill>
                  <a:schemeClr val="bg1"/>
                </a:solidFill>
                <a:latin typeface="Arial" charset="0"/>
                <a:ea typeface="宋体" charset="0"/>
                <a:cs typeface="宋体" charset="0"/>
              </a:rPr>
              <a:t>Хаанчлалийн</a:t>
            </a:r>
            <a:r>
              <a:rPr lang="en-US" altLang="zh-CN" sz="3600" b="1" i="1">
                <a:solidFill>
                  <a:schemeClr val="bg1"/>
                </a:solidFill>
                <a:latin typeface="Arial" charset="0"/>
                <a:ea typeface="宋体" charset="0"/>
                <a:cs typeface="宋体" charset="0"/>
              </a:rPr>
              <a:t> </a:t>
            </a:r>
            <a:r>
              <a:rPr lang="mn-MN" altLang="zh-CN" sz="3600" b="1" i="1">
                <a:solidFill>
                  <a:schemeClr val="bg1"/>
                </a:solidFill>
                <a:latin typeface="Arial" charset="0"/>
                <a:ea typeface="宋体" charset="0"/>
                <a:cs typeface="宋体" charset="0"/>
              </a:rPr>
              <a:t>үе</a:t>
            </a:r>
            <a:r>
              <a:rPr lang="en-US" altLang="zh-CN" sz="3600" b="1" i="1">
                <a:solidFill>
                  <a:schemeClr val="bg1"/>
                </a:solidFill>
                <a:latin typeface="Arial" charset="0"/>
                <a:ea typeface="宋体" charset="0"/>
                <a:cs typeface="宋体" charset="0"/>
              </a:rPr>
              <a:t>”</a:t>
            </a:r>
            <a:r>
              <a:rPr lang="mn-MN" altLang="zh-CN" sz="3600" b="1" i="1">
                <a:solidFill>
                  <a:schemeClr val="bg1"/>
                </a:solidFill>
                <a:latin typeface="Arial" charset="0"/>
                <a:ea typeface="宋体" charset="0"/>
                <a:cs typeface="宋体" charset="0"/>
              </a:rPr>
              <a:t>-ийг бүрдсэн</a:t>
            </a:r>
            <a:r>
              <a:rPr lang="en-US" altLang="zh-CN" sz="3600" b="1" i="1">
                <a:solidFill>
                  <a:schemeClr val="bg1"/>
                </a:solidFill>
                <a:latin typeface="Arial" charset="0"/>
                <a:ea typeface="宋体" charset="0"/>
                <a:cs typeface="宋体" charset="0"/>
              </a:rPr>
              <a:t>! </a:t>
            </a:r>
            <a:endParaRPr lang="en-US" sz="3600" b="1" i="1">
              <a:solidFill>
                <a:schemeClr val="bg1"/>
              </a:solidFill>
              <a:latin typeface="Arial" charset="0"/>
              <a:ea typeface="宋体" charset="0"/>
              <a:cs typeface="宋体"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5"/>
          <p:cNvSpPr txBox="1">
            <a:spLocks noChangeArrowheads="1"/>
          </p:cNvSpPr>
          <p:nvPr/>
        </p:nvSpPr>
        <p:spPr bwMode="auto">
          <a:xfrm>
            <a:off x="8588375" y="1524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MS PGothic" charset="0"/>
              </a:defRPr>
            </a:lvl1pPr>
            <a:lvl2pPr marL="37931725" indent="-37474525" eaLnBrk="0" hangingPunct="0">
              <a:defRPr sz="2400">
                <a:solidFill>
                  <a:schemeClr val="tx1"/>
                </a:solidFill>
                <a:latin typeface="Times New Roman" charset="0"/>
                <a:ea typeface="MS PGothic" charset="0"/>
                <a:cs typeface="MS PGothic" charset="0"/>
              </a:defRPr>
            </a:lvl2pPr>
            <a:lvl3pPr eaLnBrk="0" hangingPunct="0">
              <a:defRPr sz="2400">
                <a:solidFill>
                  <a:schemeClr val="tx1"/>
                </a:solidFill>
                <a:latin typeface="Times New Roman" charset="0"/>
                <a:ea typeface="MS PGothic" charset="0"/>
                <a:cs typeface="MS PGothic" charset="0"/>
              </a:defRPr>
            </a:lvl3pPr>
            <a:lvl4pPr eaLnBrk="0" hangingPunct="0">
              <a:defRPr sz="2400">
                <a:solidFill>
                  <a:schemeClr val="tx1"/>
                </a:solidFill>
                <a:latin typeface="Times New Roman" charset="0"/>
                <a:ea typeface="MS PGothic" charset="0"/>
                <a:cs typeface="MS PGothic" charset="0"/>
              </a:defRPr>
            </a:lvl4pPr>
            <a:lvl5pPr eaLnBrk="0" hangingPunct="0">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2000" b="1">
                <a:latin typeface="Arial" charset="0"/>
                <a:cs typeface="Arial" charset="0"/>
              </a:rPr>
              <a:t>36</a:t>
            </a:r>
          </a:p>
        </p:txBody>
      </p:sp>
      <p:sp>
        <p:nvSpPr>
          <p:cNvPr id="83971" name="Rectangle 7"/>
          <p:cNvSpPr>
            <a:spLocks noChangeArrowheads="1"/>
          </p:cNvSpPr>
          <p:nvPr/>
        </p:nvSpPr>
        <p:spPr bwMode="auto">
          <a:xfrm>
            <a:off x="457200" y="609600"/>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en-US" altLang="zh-CN" sz="2000" b="1">
                <a:solidFill>
                  <a:schemeClr val="tx2"/>
                </a:solidFill>
                <a:latin typeface="Arial" charset="0"/>
                <a:cs typeface="Arial" charset="0"/>
              </a:rPr>
              <a:t>(40</a:t>
            </a:r>
            <a:r>
              <a:rPr lang="mn-MN" altLang="zh-CN" sz="2000" b="1">
                <a:solidFill>
                  <a:schemeClr val="tx2"/>
                </a:solidFill>
                <a:latin typeface="Arial" charset="0"/>
                <a:cs typeface="Arial" charset="0"/>
              </a:rPr>
              <a:t>-өөд оны үед бичигдсэн магдалтай</a:t>
            </a:r>
            <a:r>
              <a:rPr lang="en-US" altLang="zh-CN" sz="2000" b="1">
                <a:solidFill>
                  <a:schemeClr val="tx2"/>
                </a:solidFill>
                <a:latin typeface="Arial" charset="0"/>
                <a:cs typeface="Arial" charset="0"/>
              </a:rPr>
              <a:t>) </a:t>
            </a:r>
          </a:p>
          <a:p>
            <a:r>
              <a:rPr lang="mn-MN" altLang="zh-CN" sz="2000" b="1">
                <a:solidFill>
                  <a:schemeClr val="tx2"/>
                </a:solidFill>
                <a:latin typeface="Arial" charset="0"/>
                <a:cs typeface="Arial" charset="0"/>
              </a:rPr>
              <a:t>Бүх Ерврейчүүд асууж байсан хоёр асуултыг хариулна уу</a:t>
            </a:r>
            <a:endParaRPr lang="en-US" sz="2000" b="1">
              <a:solidFill>
                <a:schemeClr val="tx2"/>
              </a:solidFill>
              <a:latin typeface="Arial" charset="0"/>
              <a:cs typeface="Arial" charset="0"/>
            </a:endParaRPr>
          </a:p>
        </p:txBody>
      </p:sp>
      <p:sp>
        <p:nvSpPr>
          <p:cNvPr id="17416" name="Rectangle 8"/>
          <p:cNvSpPr>
            <a:spLocks noChangeArrowheads="1"/>
          </p:cNvSpPr>
          <p:nvPr/>
        </p:nvSpPr>
        <p:spPr bwMode="auto">
          <a:xfrm>
            <a:off x="0" y="1371600"/>
            <a:ext cx="4191000" cy="5486400"/>
          </a:xfrm>
          <a:prstGeom prst="rect">
            <a:avLst/>
          </a:prstGeom>
          <a:noFill/>
          <a:ln w="9525">
            <a:noFill/>
            <a:miter lim="800000"/>
            <a:headEnd/>
            <a:tailEnd/>
          </a:ln>
          <a:effectLst/>
        </p:spPr>
        <p:txBody>
          <a:bodyPr/>
          <a:lstStyle/>
          <a:p>
            <a:pPr marL="465138" indent="-465138" algn="l">
              <a:lnSpc>
                <a:spcPct val="90000"/>
              </a:lnSpc>
              <a:spcBef>
                <a:spcPct val="20000"/>
              </a:spcBef>
              <a:buClr>
                <a:schemeClr val="tx2"/>
              </a:buClr>
              <a:buSzPct val="75000"/>
              <a:buFont typeface="Wingdings" charset="0"/>
              <a:buNone/>
            </a:pPr>
            <a:r>
              <a:rPr lang="mn-MN" altLang="zh-CN" sz="1800" b="1">
                <a:effectLst>
                  <a:outerShdw blurRad="38100" dist="38100" dir="2700000" algn="tl">
                    <a:srgbClr val="000000"/>
                  </a:outerShdw>
                </a:effectLst>
                <a:latin typeface="Arial" charset="0"/>
                <a:ea typeface="Arial" charset="0"/>
                <a:cs typeface="Arial" charset="0"/>
              </a:rPr>
              <a:t>А</a:t>
            </a:r>
            <a:r>
              <a:rPr lang="en-US" altLang="zh-CN" sz="1800" b="1">
                <a:effectLst>
                  <a:outerShdw blurRad="38100" dist="38100" dir="2700000" algn="tl">
                    <a:srgbClr val="000000"/>
                  </a:outerShdw>
                </a:effectLst>
                <a:latin typeface="Arial" charset="0"/>
                <a:ea typeface="Arial" charset="0"/>
                <a:cs typeface="Arial" charset="0"/>
              </a:rPr>
              <a:t>:	</a:t>
            </a:r>
            <a:r>
              <a:rPr lang="mn-MN" altLang="zh-CN" sz="1800" b="1" u="sng">
                <a:solidFill>
                  <a:srgbClr val="FFFF00"/>
                </a:solidFill>
                <a:effectLst>
                  <a:outerShdw blurRad="38100" dist="38100" dir="2700000" algn="tl">
                    <a:srgbClr val="FFFFFF"/>
                  </a:outerShdw>
                </a:effectLst>
                <a:latin typeface="Arial" charset="0"/>
                <a:ea typeface="Arial" charset="0"/>
                <a:cs typeface="Arial" charset="0"/>
              </a:rPr>
              <a:t>Христчин бус </a:t>
            </a:r>
            <a:r>
              <a:rPr lang="mn-MN" altLang="zh-CN" sz="1800" b="1" u="sng">
                <a:effectLst>
                  <a:outerShdw blurRad="38100" dist="38100" dir="2700000" algn="tl">
                    <a:srgbClr val="000000"/>
                  </a:outerShdw>
                </a:effectLst>
                <a:latin typeface="Arial" charset="0"/>
                <a:ea typeface="Arial" charset="0"/>
                <a:cs typeface="Arial" charset="0"/>
              </a:rPr>
              <a:t>Еврейчүүд </a:t>
            </a:r>
            <a:r>
              <a:rPr lang="mn-MN" altLang="zh-CN" sz="1800" b="1">
                <a:effectLst>
                  <a:outerShdw blurRad="38100" dist="38100" dir="2700000" algn="tl">
                    <a:srgbClr val="000000"/>
                  </a:outerShdw>
                </a:effectLst>
                <a:latin typeface="Arial" charset="0"/>
                <a:ea typeface="Arial" charset="0"/>
                <a:cs typeface="Arial" charset="0"/>
              </a:rPr>
              <a:t>асуусан</a:t>
            </a:r>
            <a:r>
              <a:rPr lang="en-US" altLang="zh-CN" sz="1800" b="1">
                <a:effectLst>
                  <a:outerShdw blurRad="38100" dist="38100" dir="2700000" algn="tl">
                    <a:srgbClr val="000000"/>
                  </a:outerShdw>
                </a:effectLst>
                <a:latin typeface="Arial" charset="0"/>
                <a:ea typeface="Arial" charset="0"/>
                <a:cs typeface="Arial" charset="0"/>
              </a:rPr>
              <a:t>, “</a:t>
            </a:r>
            <a:r>
              <a:rPr lang="mn-MN" altLang="zh-CN" sz="1800" b="1" i="1">
                <a:solidFill>
                  <a:srgbClr val="FFFF00"/>
                </a:solidFill>
                <a:effectLst>
                  <a:outerShdw blurRad="38100" dist="38100" dir="2700000" algn="tl">
                    <a:srgbClr val="FFFFFF"/>
                  </a:outerShdw>
                </a:effectLst>
                <a:latin typeface="Arial" charset="0"/>
                <a:ea typeface="Arial" charset="0"/>
                <a:cs typeface="Arial" charset="0"/>
              </a:rPr>
              <a:t>Есүс бол Мессиа</a:t>
            </a:r>
            <a:r>
              <a:rPr lang="mn-MN" altLang="zh-CN" sz="1800" b="1">
                <a:effectLst>
                  <a:outerShdw blurRad="38100" dist="38100" dir="2700000" algn="tl">
                    <a:srgbClr val="000000"/>
                  </a:outerShdw>
                </a:effectLst>
                <a:latin typeface="Arial" charset="0"/>
                <a:ea typeface="Arial" charset="0"/>
                <a:cs typeface="Arial" charset="0"/>
              </a:rPr>
              <a:t> гэж бид яаж мэдэх вэ?</a:t>
            </a:r>
            <a:r>
              <a:rPr lang="en-US" altLang="zh-CN" sz="1800" b="1" i="1">
                <a:effectLst>
                  <a:outerShdw blurRad="38100" dist="38100" dir="2700000" algn="tl">
                    <a:srgbClr val="000000"/>
                  </a:outerShdw>
                </a:effectLst>
                <a:latin typeface="Arial" charset="0"/>
                <a:ea typeface="Arial" charset="0"/>
                <a:cs typeface="Arial" charset="0"/>
              </a:rPr>
              <a:t>”</a:t>
            </a:r>
            <a:r>
              <a:rPr lang="en-US" altLang="zh-CN" sz="1800" b="1">
                <a:effectLst>
                  <a:outerShdw blurRad="38100" dist="38100" dir="2700000" algn="tl">
                    <a:srgbClr val="000000"/>
                  </a:outerShdw>
                </a:effectLst>
                <a:latin typeface="Arial" charset="0"/>
                <a:ea typeface="Arial" charset="0"/>
                <a:cs typeface="Arial" charset="0"/>
              </a:rPr>
              <a:t>  (</a:t>
            </a:r>
            <a:r>
              <a:rPr lang="mn-MN" altLang="zh-CN" sz="1800" b="1">
                <a:effectLst>
                  <a:outerShdw blurRad="38100" dist="38100" dir="2700000" algn="tl">
                    <a:srgbClr val="000000"/>
                  </a:outerShdw>
                </a:effectLst>
                <a:latin typeface="Arial" charset="0"/>
                <a:ea typeface="Arial" charset="0"/>
                <a:cs typeface="Arial" charset="0"/>
              </a:rPr>
              <a:t>Матай</a:t>
            </a:r>
            <a:r>
              <a:rPr lang="en-US" altLang="zh-CN" sz="1800" b="1">
                <a:effectLst>
                  <a:outerShdw blurRad="38100" dist="38100" dir="2700000" algn="tl">
                    <a:srgbClr val="000000"/>
                  </a:outerShdw>
                </a:effectLst>
                <a:latin typeface="Arial" charset="0"/>
                <a:ea typeface="Arial" charset="0"/>
                <a:cs typeface="Arial" charset="0"/>
              </a:rPr>
              <a:t> 1-10) </a:t>
            </a:r>
          </a:p>
          <a:p>
            <a:pPr marL="465138" indent="-465138" algn="l">
              <a:lnSpc>
                <a:spcPct val="90000"/>
              </a:lnSpc>
              <a:spcBef>
                <a:spcPct val="20000"/>
              </a:spcBef>
              <a:buClr>
                <a:schemeClr val="tx2"/>
              </a:buClr>
              <a:buSzPct val="75000"/>
              <a:buFont typeface="Wingdings" charset="0"/>
              <a:buNone/>
            </a:pPr>
            <a:endParaRPr lang="en-US" altLang="zh-CN" sz="1800" b="1">
              <a:effectLst>
                <a:outerShdw blurRad="38100" dist="38100" dir="2700000" algn="tl">
                  <a:srgbClr val="000000"/>
                </a:outerShdw>
              </a:effectLst>
              <a:latin typeface="Arial" charset="0"/>
              <a:ea typeface="Arial" charset="0"/>
              <a:cs typeface="Arial" charset="0"/>
            </a:endParaRPr>
          </a:p>
          <a:p>
            <a:pPr marL="465138" indent="-465138" algn="l">
              <a:lnSpc>
                <a:spcPct val="90000"/>
              </a:lnSpc>
              <a:spcBef>
                <a:spcPct val="20000"/>
              </a:spcBef>
              <a:buClr>
                <a:schemeClr val="tx2"/>
              </a:buClr>
              <a:buSzPct val="75000"/>
              <a:buFont typeface="Wingdings" charset="0"/>
              <a:buNone/>
            </a:pPr>
            <a:r>
              <a:rPr lang="mn-MN" altLang="zh-CN" sz="1800" b="1">
                <a:effectLst>
                  <a:outerShdw blurRad="38100" dist="38100" dir="2700000" algn="tl">
                    <a:srgbClr val="000000"/>
                  </a:outerShdw>
                </a:effectLst>
                <a:latin typeface="Arial" charset="0"/>
                <a:ea typeface="Arial" charset="0"/>
                <a:cs typeface="Arial" charset="0"/>
              </a:rPr>
              <a:t>Хариулт</a:t>
            </a:r>
            <a:r>
              <a:rPr lang="en-US" altLang="zh-CN" sz="1800" b="1">
                <a:effectLst>
                  <a:outerShdw blurRad="38100" dist="38100" dir="2700000" algn="tl">
                    <a:srgbClr val="000000"/>
                  </a:outerShdw>
                </a:effectLst>
                <a:latin typeface="Arial" charset="0"/>
                <a:ea typeface="Arial" charset="0"/>
                <a:cs typeface="Arial" charset="0"/>
              </a:rPr>
              <a:t>:</a:t>
            </a:r>
          </a:p>
          <a:p>
            <a:pPr marL="465138" indent="-465138" algn="l">
              <a:lnSpc>
                <a:spcPct val="90000"/>
              </a:lnSpc>
              <a:spcBef>
                <a:spcPct val="20000"/>
              </a:spcBef>
              <a:buClr>
                <a:schemeClr val="tx2"/>
              </a:buClr>
              <a:buSzPct val="75000"/>
              <a:buFont typeface="Wingdings" charset="0"/>
              <a:buChar char="n"/>
            </a:pPr>
            <a:r>
              <a:rPr lang="mn-MN" altLang="zh-CN" sz="1800" b="1">
                <a:effectLst>
                  <a:outerShdw blurRad="38100" dist="38100" dir="2700000" algn="tl">
                    <a:srgbClr val="000000"/>
                  </a:outerShdw>
                </a:effectLst>
                <a:latin typeface="Arial" charset="0"/>
                <a:ea typeface="Arial" charset="0"/>
                <a:cs typeface="Arial" charset="0"/>
              </a:rPr>
              <a:t>Түүний айлчлал</a:t>
            </a:r>
            <a:r>
              <a:rPr lang="en-US" altLang="zh-CN" sz="1800" b="1">
                <a:effectLst>
                  <a:outerShdw blurRad="38100" dist="38100" dir="2700000" algn="tl">
                    <a:srgbClr val="000000"/>
                  </a:outerShdw>
                </a:effectLst>
                <a:latin typeface="Arial" charset="0"/>
                <a:ea typeface="Arial" charset="0"/>
                <a:cs typeface="Arial" charset="0"/>
              </a:rPr>
              <a:t> (1-2) </a:t>
            </a:r>
            <a:r>
              <a:rPr lang="mn-MN" altLang="zh-CN" sz="1800" b="1">
                <a:effectLst>
                  <a:outerShdw blurRad="38100" dist="38100" dir="2700000" algn="tl">
                    <a:srgbClr val="000000"/>
                  </a:outerShdw>
                </a:effectLst>
                <a:latin typeface="Arial" charset="0"/>
                <a:ea typeface="Arial" charset="0"/>
                <a:cs typeface="Arial" charset="0"/>
              </a:rPr>
              <a:t>болон баталгаагууд</a:t>
            </a:r>
            <a:r>
              <a:rPr lang="en-US" altLang="zh-CN" sz="1800" b="1">
                <a:effectLst>
                  <a:outerShdw blurRad="38100" dist="38100" dir="2700000" algn="tl">
                    <a:srgbClr val="000000"/>
                  </a:outerShdw>
                </a:effectLst>
                <a:latin typeface="Arial" charset="0"/>
                <a:ea typeface="Arial" charset="0"/>
                <a:cs typeface="Arial" charset="0"/>
              </a:rPr>
              <a:t> (3:1-4:11) </a:t>
            </a:r>
            <a:r>
              <a:rPr lang="mn-MN" altLang="zh-CN" sz="1800" b="1">
                <a:effectLst>
                  <a:outerShdw blurRad="38100" dist="38100" dir="2700000" algn="tl">
                    <a:srgbClr val="000000"/>
                  </a:outerShdw>
                </a:effectLst>
                <a:latin typeface="Arial" charset="0"/>
                <a:ea typeface="Arial" charset="0"/>
                <a:cs typeface="Arial" charset="0"/>
              </a:rPr>
              <a:t> </a:t>
            </a:r>
            <a:r>
              <a:rPr lang="mn-MN" altLang="zh-CN" sz="1800" b="1">
                <a:solidFill>
                  <a:srgbClr val="FFFF00"/>
                </a:solidFill>
                <a:effectLst>
                  <a:outerShdw blurRad="38100" dist="38100" dir="2700000" algn="tl">
                    <a:srgbClr val="FFFFFF"/>
                  </a:outerShdw>
                </a:effectLst>
                <a:latin typeface="Arial" charset="0"/>
                <a:ea typeface="Arial" charset="0"/>
                <a:cs typeface="Arial" charset="0"/>
              </a:rPr>
              <a:t>ХГ</a:t>
            </a:r>
            <a:r>
              <a:rPr lang="en-US" altLang="zh-CN" sz="1800" b="1">
                <a:solidFill>
                  <a:srgbClr val="FFFF00"/>
                </a:solidFill>
                <a:effectLst>
                  <a:outerShdw blurRad="38100" dist="38100" dir="2700000" algn="tl">
                    <a:srgbClr val="FFFFFF"/>
                  </a:outerShdw>
                </a:effectLst>
                <a:latin typeface="Arial" charset="0"/>
                <a:ea typeface="Arial" charset="0"/>
                <a:cs typeface="Arial" charset="0"/>
              </a:rPr>
              <a:t> </a:t>
            </a:r>
            <a:r>
              <a:rPr lang="mn-MN" altLang="zh-CN" sz="1800" b="1">
                <a:effectLst>
                  <a:outerShdw blurRad="38100" dist="38100" dir="2700000" algn="tl">
                    <a:srgbClr val="000000"/>
                  </a:outerShdw>
                </a:effectLst>
                <a:latin typeface="Arial" charset="0"/>
                <a:ea typeface="Arial" charset="0"/>
                <a:cs typeface="Arial" charset="0"/>
              </a:rPr>
              <a:t>-д эш үзүүлэн Есүс бол Мессиаг </a:t>
            </a:r>
            <a:r>
              <a:rPr lang="mn-MN" altLang="zh-CN" sz="1800" b="1">
                <a:solidFill>
                  <a:srgbClr val="FFFF00"/>
                </a:solidFill>
                <a:effectLst>
                  <a:outerShdw blurRad="38100" dist="38100" dir="2700000" algn="tl">
                    <a:srgbClr val="FFFFFF"/>
                  </a:outerShdw>
                </a:effectLst>
                <a:latin typeface="Arial" charset="0"/>
                <a:ea typeface="Arial" charset="0"/>
                <a:cs typeface="Arial" charset="0"/>
              </a:rPr>
              <a:t>биелүүлэн</a:t>
            </a:r>
            <a:r>
              <a:rPr lang="mn-MN" altLang="zh-CN" sz="1800" b="1">
                <a:effectLst>
                  <a:outerShdw blurRad="38100" dist="38100" dir="2700000" algn="tl">
                    <a:srgbClr val="000000"/>
                  </a:outerShdw>
                </a:effectLst>
                <a:latin typeface="Arial" charset="0"/>
                <a:ea typeface="Arial" charset="0"/>
                <a:cs typeface="Arial" charset="0"/>
              </a:rPr>
              <a:t> үзүүлэх</a:t>
            </a:r>
            <a:endParaRPr lang="en-US" altLang="zh-CN" sz="1800" b="1">
              <a:effectLst>
                <a:outerShdw blurRad="38100" dist="38100" dir="2700000" algn="tl">
                  <a:srgbClr val="000000"/>
                </a:outerShdw>
              </a:effectLst>
              <a:latin typeface="Arial" charset="0"/>
              <a:ea typeface="Arial" charset="0"/>
              <a:cs typeface="Arial" charset="0"/>
            </a:endParaRPr>
          </a:p>
          <a:p>
            <a:pPr marL="465138" indent="-465138" algn="l">
              <a:lnSpc>
                <a:spcPct val="90000"/>
              </a:lnSpc>
              <a:spcBef>
                <a:spcPct val="20000"/>
              </a:spcBef>
              <a:buClr>
                <a:schemeClr val="tx2"/>
              </a:buClr>
              <a:buSzPct val="75000"/>
              <a:buFont typeface="Wingdings" charset="0"/>
              <a:buChar char="n"/>
            </a:pPr>
            <a:r>
              <a:rPr lang="mn-MN" altLang="zh-CN" sz="1800" b="1">
                <a:effectLst>
                  <a:outerShdw blurRad="38100" dist="38100" dir="2700000" algn="tl">
                    <a:srgbClr val="000000"/>
                  </a:outerShdw>
                </a:effectLst>
                <a:latin typeface="Arial" charset="0"/>
                <a:ea typeface="Arial" charset="0"/>
                <a:cs typeface="Arial" charset="0"/>
              </a:rPr>
              <a:t>Түүний эртний үйлчлэл</a:t>
            </a:r>
            <a:r>
              <a:rPr lang="en-US" altLang="zh-CN" sz="1800" b="1">
                <a:effectLst>
                  <a:outerShdw blurRad="38100" dist="38100" dir="2700000" algn="tl">
                    <a:srgbClr val="000000"/>
                  </a:outerShdw>
                </a:effectLst>
                <a:latin typeface="Arial" charset="0"/>
                <a:ea typeface="Arial" charset="0"/>
                <a:cs typeface="Arial" charset="0"/>
              </a:rPr>
              <a:t> (4:12-25) </a:t>
            </a:r>
            <a:r>
              <a:rPr lang="mn-MN" altLang="zh-CN" sz="1800" b="1">
                <a:effectLst>
                  <a:outerShdw blurRad="38100" dist="38100" dir="2700000" algn="tl">
                    <a:srgbClr val="000000"/>
                  </a:outerShdw>
                </a:effectLst>
                <a:latin typeface="Arial" charset="0"/>
                <a:ea typeface="Arial" charset="0"/>
                <a:cs typeface="Arial" charset="0"/>
              </a:rPr>
              <a:t>ба Уулан дахь Номлолд</a:t>
            </a:r>
            <a:r>
              <a:rPr lang="en-US" altLang="zh-CN" sz="1800" b="1">
                <a:effectLst>
                  <a:outerShdw blurRad="38100" dist="38100" dir="2700000" algn="tl">
                    <a:srgbClr val="000000"/>
                  </a:outerShdw>
                </a:effectLst>
                <a:latin typeface="Arial" charset="0"/>
                <a:ea typeface="Arial" charset="0"/>
                <a:cs typeface="Arial" charset="0"/>
              </a:rPr>
              <a:t> (5-7) </a:t>
            </a:r>
            <a:r>
              <a:rPr lang="mn-MN" altLang="zh-CN" sz="1800" b="1">
                <a:solidFill>
                  <a:srgbClr val="FFFF00"/>
                </a:solidFill>
                <a:effectLst>
                  <a:outerShdw blurRad="38100" dist="38100" dir="2700000" algn="tl">
                    <a:srgbClr val="FFFFFF"/>
                  </a:outerShdw>
                </a:effectLst>
                <a:latin typeface="Arial" charset="0"/>
                <a:ea typeface="Arial" charset="0"/>
                <a:cs typeface="Arial" charset="0"/>
              </a:rPr>
              <a:t>Тэрээр эш үзүүлэгч</a:t>
            </a:r>
            <a:r>
              <a:rPr lang="en-US" altLang="zh-CN" sz="1800" b="1">
                <a:solidFill>
                  <a:srgbClr val="FFFF00"/>
                </a:solidFill>
                <a:effectLst>
                  <a:outerShdw blurRad="38100" dist="38100" dir="2700000" algn="tl">
                    <a:srgbClr val="FFFFFF"/>
                  </a:outerShdw>
                </a:effectLst>
                <a:latin typeface="Arial" charset="0"/>
                <a:ea typeface="Arial" charset="0"/>
                <a:cs typeface="Arial" charset="0"/>
              </a:rPr>
              <a:t> </a:t>
            </a:r>
            <a:r>
              <a:rPr lang="mn-MN" altLang="zh-CN" sz="1800" b="1">
                <a:solidFill>
                  <a:srgbClr val="FFFF00"/>
                </a:solidFill>
                <a:effectLst>
                  <a:outerShdw blurRad="38100" dist="38100" dir="2700000" algn="tl">
                    <a:srgbClr val="FFFFFF"/>
                  </a:outerShdw>
                </a:effectLst>
                <a:latin typeface="Arial" charset="0"/>
                <a:ea typeface="Arial" charset="0"/>
                <a:cs typeface="Arial" charset="0"/>
              </a:rPr>
              <a:t>үүрэгтэйг илрүүлэх</a:t>
            </a:r>
          </a:p>
          <a:p>
            <a:pPr marL="465138" indent="-465138" algn="l">
              <a:lnSpc>
                <a:spcPct val="90000"/>
              </a:lnSpc>
              <a:spcBef>
                <a:spcPct val="20000"/>
              </a:spcBef>
              <a:buClr>
                <a:schemeClr val="tx2"/>
              </a:buClr>
              <a:buSzPct val="75000"/>
              <a:buFont typeface="Wingdings" charset="0"/>
              <a:buChar char="n"/>
            </a:pPr>
            <a:r>
              <a:rPr lang="mn-MN" altLang="zh-CN" sz="1800" b="1">
                <a:effectLst>
                  <a:outerShdw blurRad="38100" dist="38100" dir="2700000" algn="tl">
                    <a:srgbClr val="000000"/>
                  </a:outerShdw>
                </a:effectLst>
                <a:latin typeface="Arial" charset="0"/>
                <a:ea typeface="Arial" charset="0"/>
                <a:cs typeface="Arial" charset="0"/>
              </a:rPr>
              <a:t>Түүнийг </a:t>
            </a:r>
            <a:r>
              <a:rPr lang="mn-MN" altLang="zh-CN" sz="1800" b="1">
                <a:solidFill>
                  <a:srgbClr val="FFFF00"/>
                </a:solidFill>
                <a:effectLst>
                  <a:outerShdw blurRad="38100" dist="38100" dir="2700000" algn="tl">
                    <a:srgbClr val="FFFFFF"/>
                  </a:outerShdw>
                </a:effectLst>
                <a:latin typeface="Arial" charset="0"/>
                <a:ea typeface="Arial" charset="0"/>
                <a:cs typeface="Arial" charset="0"/>
              </a:rPr>
              <a:t>Мессиагын хүч чадлыг </a:t>
            </a:r>
            <a:r>
              <a:rPr lang="mn-MN" altLang="zh-CN" sz="1800" b="1">
                <a:effectLst>
                  <a:outerShdw blurRad="38100" dist="38100" dir="2700000" algn="tl">
                    <a:srgbClr val="000000"/>
                  </a:outerShdw>
                </a:effectLst>
                <a:latin typeface="Arial" charset="0"/>
                <a:ea typeface="Arial" charset="0"/>
                <a:cs typeface="Arial" charset="0"/>
              </a:rPr>
              <a:t>өвчин</a:t>
            </a:r>
            <a:r>
              <a:rPr lang="en-US" altLang="zh-CN" sz="1800" b="1">
                <a:effectLst>
                  <a:outerShdw blurRad="38100" dist="38100" dir="2700000" algn="tl">
                    <a:srgbClr val="000000"/>
                  </a:outerShdw>
                </a:effectLst>
                <a:latin typeface="Arial" charset="0"/>
                <a:ea typeface="Arial" charset="0"/>
                <a:cs typeface="Arial" charset="0"/>
              </a:rPr>
              <a:t> </a:t>
            </a:r>
            <a:r>
              <a:rPr lang="mn-MN" altLang="zh-CN" sz="1800" b="1">
                <a:effectLst>
                  <a:outerShdw blurRad="38100" dist="38100" dir="2700000" algn="tl">
                    <a:srgbClr val="000000"/>
                  </a:outerShdw>
                </a:effectLst>
                <a:latin typeface="Arial" charset="0"/>
                <a:ea typeface="Arial" charset="0"/>
                <a:cs typeface="Arial" charset="0"/>
              </a:rPr>
              <a:t>эдгээх</a:t>
            </a:r>
            <a:r>
              <a:rPr lang="en-US" altLang="zh-CN" sz="1800" b="1">
                <a:effectLst>
                  <a:outerShdw blurRad="38100" dist="38100" dir="2700000" algn="tl">
                    <a:srgbClr val="000000"/>
                  </a:outerShdw>
                </a:effectLst>
                <a:latin typeface="Arial" charset="0"/>
                <a:ea typeface="Arial" charset="0"/>
                <a:cs typeface="Arial" charset="0"/>
              </a:rPr>
              <a:t> (8:1-9:34) </a:t>
            </a:r>
            <a:r>
              <a:rPr lang="mn-MN" altLang="zh-CN" sz="1800" b="1">
                <a:effectLst>
                  <a:outerShdw blurRad="38100" dist="38100" dir="2700000" algn="tl">
                    <a:srgbClr val="000000"/>
                  </a:outerShdw>
                </a:effectLst>
                <a:latin typeface="Arial" charset="0"/>
                <a:ea typeface="Arial" charset="0"/>
                <a:cs typeface="Arial" charset="0"/>
              </a:rPr>
              <a:t>бөгөөд</a:t>
            </a:r>
            <a:r>
              <a:rPr lang="en-US" altLang="zh-CN" sz="1800" b="1">
                <a:effectLst>
                  <a:outerShdw blurRad="38100" dist="38100" dir="2700000" algn="tl">
                    <a:srgbClr val="000000"/>
                  </a:outerShdw>
                </a:effectLst>
                <a:latin typeface="Arial" charset="0"/>
                <a:ea typeface="Arial" charset="0"/>
                <a:cs typeface="Arial" charset="0"/>
              </a:rPr>
              <a:t> </a:t>
            </a:r>
            <a:r>
              <a:rPr lang="mn-MN" altLang="zh-CN" sz="1800" b="1">
                <a:effectLst>
                  <a:outerShdw blurRad="38100" dist="38100" dir="2700000" algn="tl">
                    <a:srgbClr val="000000"/>
                  </a:outerShdw>
                </a:effectLst>
                <a:latin typeface="Arial" charset="0"/>
                <a:ea typeface="Arial" charset="0"/>
                <a:cs typeface="Arial" charset="0"/>
              </a:rPr>
              <a:t>бүрэн эрх мэдлийн төлөөлөгч мөн гэж үзүүлэх </a:t>
            </a:r>
            <a:r>
              <a:rPr lang="en-US" altLang="zh-CN" sz="1800" b="1">
                <a:effectLst>
                  <a:outerShdw blurRad="38100" dist="38100" dir="2700000" algn="tl">
                    <a:srgbClr val="000000"/>
                  </a:outerShdw>
                </a:effectLst>
                <a:latin typeface="Arial" charset="0"/>
                <a:ea typeface="Arial" charset="0"/>
                <a:cs typeface="Arial" charset="0"/>
              </a:rPr>
              <a:t>(9:35-11:1) </a:t>
            </a:r>
            <a:endParaRPr lang="en-US" sz="1800" b="1">
              <a:effectLst>
                <a:outerShdw blurRad="38100" dist="38100" dir="2700000" algn="tl">
                  <a:srgbClr val="000000"/>
                </a:outerShdw>
              </a:effectLst>
              <a:latin typeface="Arial" charset="0"/>
              <a:ea typeface="Arial" charset="0"/>
              <a:cs typeface="Arial" charset="0"/>
            </a:endParaRPr>
          </a:p>
        </p:txBody>
      </p:sp>
      <p:sp>
        <p:nvSpPr>
          <p:cNvPr id="17418" name="Rectangle 10"/>
          <p:cNvSpPr>
            <a:spLocks noChangeArrowheads="1"/>
          </p:cNvSpPr>
          <p:nvPr/>
        </p:nvSpPr>
        <p:spPr bwMode="auto">
          <a:xfrm>
            <a:off x="3962400" y="1371600"/>
            <a:ext cx="5181600" cy="5486400"/>
          </a:xfrm>
          <a:prstGeom prst="rect">
            <a:avLst/>
          </a:prstGeom>
          <a:noFill/>
          <a:ln w="9525">
            <a:noFill/>
            <a:miter lim="800000"/>
            <a:headEnd/>
            <a:tailEnd/>
          </a:ln>
          <a:effectLst/>
        </p:spPr>
        <p:txBody>
          <a:bodyPr/>
          <a:lstStyle/>
          <a:p>
            <a:pPr marL="465138" indent="-465138" algn="l">
              <a:lnSpc>
                <a:spcPct val="90000"/>
              </a:lnSpc>
              <a:spcBef>
                <a:spcPct val="20000"/>
              </a:spcBef>
              <a:buClr>
                <a:schemeClr val="tx2"/>
              </a:buClr>
              <a:buSzPct val="75000"/>
              <a:buFont typeface="Wingdings" charset="0"/>
              <a:buNone/>
            </a:pPr>
            <a:r>
              <a:rPr lang="mn-MN" altLang="zh-CN" sz="1800" b="1">
                <a:effectLst>
                  <a:outerShdw blurRad="38100" dist="38100" dir="2700000" algn="tl">
                    <a:srgbClr val="000000"/>
                  </a:outerShdw>
                </a:effectLst>
                <a:latin typeface="Arial" charset="0"/>
                <a:cs typeface="Arial" charset="0"/>
              </a:rPr>
              <a:t>А</a:t>
            </a:r>
            <a:r>
              <a:rPr lang="en-US" altLang="zh-CN" sz="1800" b="1">
                <a:effectLst>
                  <a:outerShdw blurRad="38100" dist="38100" dir="2700000" algn="tl">
                    <a:srgbClr val="000000"/>
                  </a:outerShdw>
                </a:effectLst>
                <a:latin typeface="Arial" charset="0"/>
                <a:cs typeface="Arial" charset="0"/>
              </a:rPr>
              <a:t>:	</a:t>
            </a:r>
            <a:r>
              <a:rPr lang="mn-MN" altLang="zh-CN" sz="1800" b="1" u="sng">
                <a:solidFill>
                  <a:srgbClr val="FFFF00"/>
                </a:solidFill>
                <a:effectLst>
                  <a:outerShdw blurRad="38100" dist="38100" dir="2700000" algn="tl">
                    <a:srgbClr val="FFFFFF"/>
                  </a:outerShdw>
                </a:effectLst>
                <a:latin typeface="Arial" charset="0"/>
                <a:cs typeface="Arial" charset="0"/>
              </a:rPr>
              <a:t>Христчин</a:t>
            </a:r>
            <a:r>
              <a:rPr lang="en-US" altLang="zh-CN" sz="1800" b="1" u="sng">
                <a:solidFill>
                  <a:srgbClr val="FFFF00"/>
                </a:solidFill>
                <a:effectLst>
                  <a:outerShdw blurRad="38100" dist="38100" dir="2700000" algn="tl">
                    <a:srgbClr val="FFFFFF"/>
                  </a:outerShdw>
                </a:effectLst>
                <a:latin typeface="Arial" charset="0"/>
                <a:cs typeface="Arial" charset="0"/>
              </a:rPr>
              <a:t> </a:t>
            </a:r>
            <a:r>
              <a:rPr lang="mn-MN" altLang="zh-CN" sz="1800" b="1" u="sng">
                <a:effectLst>
                  <a:outerShdw blurRad="38100" dist="38100" dir="2700000" algn="tl">
                    <a:srgbClr val="000000"/>
                  </a:outerShdw>
                </a:effectLst>
                <a:latin typeface="Arial" charset="0"/>
                <a:cs typeface="Arial" charset="0"/>
              </a:rPr>
              <a:t>Еврейчүүд</a:t>
            </a:r>
            <a:r>
              <a:rPr lang="en-US" altLang="zh-CN" sz="1800" b="1">
                <a:effectLst>
                  <a:outerShdw blurRad="38100" dist="38100" dir="2700000" algn="tl">
                    <a:srgbClr val="000000"/>
                  </a:outerShdw>
                </a:effectLst>
                <a:latin typeface="Arial" charset="0"/>
                <a:cs typeface="Arial" charset="0"/>
              </a:rPr>
              <a:t> </a:t>
            </a:r>
            <a:r>
              <a:rPr lang="mn-MN" altLang="zh-CN" sz="1800" b="1">
                <a:effectLst>
                  <a:outerShdw blurRad="38100" dist="38100" dir="2700000" algn="tl">
                    <a:srgbClr val="000000"/>
                  </a:outerShdw>
                </a:effectLst>
                <a:latin typeface="Arial" charset="0"/>
                <a:cs typeface="Arial" charset="0"/>
              </a:rPr>
              <a:t>асуусан</a:t>
            </a:r>
            <a:r>
              <a:rPr lang="en-US" altLang="zh-CN" sz="1800" b="1">
                <a:effectLst>
                  <a:outerShdw blurRad="38100" dist="38100" dir="2700000" algn="tl">
                    <a:srgbClr val="000000"/>
                  </a:outerShdw>
                </a:effectLst>
                <a:latin typeface="Arial" charset="0"/>
                <a:cs typeface="Arial" charset="0"/>
              </a:rPr>
              <a:t>, “</a:t>
            </a:r>
            <a:r>
              <a:rPr lang="mn-MN" altLang="zh-CN" sz="1800" b="1">
                <a:effectLst>
                  <a:outerShdw blurRad="38100" dist="38100" dir="2700000" algn="tl">
                    <a:srgbClr val="000000"/>
                  </a:outerShdw>
                </a:effectLst>
                <a:latin typeface="Arial" charset="0"/>
                <a:cs typeface="Arial" charset="0"/>
              </a:rPr>
              <a:t>Тийм</a:t>
            </a:r>
            <a:r>
              <a:rPr lang="en-US" altLang="zh-CN" sz="1800" b="1">
                <a:effectLst>
                  <a:outerShdw blurRad="38100" dist="38100" dir="2700000" algn="tl">
                    <a:srgbClr val="000000"/>
                  </a:outerShdw>
                </a:effectLst>
                <a:latin typeface="Arial" charset="0"/>
                <a:cs typeface="Arial" charset="0"/>
              </a:rPr>
              <a:t>, </a:t>
            </a:r>
            <a:r>
              <a:rPr lang="mn-MN" altLang="zh-CN" sz="1800" b="1">
                <a:effectLst>
                  <a:outerShdw blurRad="38100" dist="38100" dir="2700000" algn="tl">
                    <a:srgbClr val="000000"/>
                  </a:outerShdw>
                </a:effectLst>
                <a:latin typeface="Arial" charset="0"/>
                <a:cs typeface="Arial" charset="0"/>
              </a:rPr>
              <a:t>Тэр бол Мессиа</a:t>
            </a:r>
            <a:r>
              <a:rPr lang="en-US" altLang="zh-CN" sz="1800" b="1">
                <a:effectLst>
                  <a:outerShdw blurRad="38100" dist="38100" dir="2700000" algn="tl">
                    <a:srgbClr val="000000"/>
                  </a:outerShdw>
                </a:effectLst>
                <a:latin typeface="Arial" charset="0"/>
                <a:cs typeface="Arial" charset="0"/>
              </a:rPr>
              <a:t>, </a:t>
            </a:r>
            <a:r>
              <a:rPr lang="mn-MN" altLang="zh-CN" sz="1800" b="1">
                <a:effectLst>
                  <a:outerShdw blurRad="38100" dist="38100" dir="2700000" algn="tl">
                    <a:srgbClr val="000000"/>
                  </a:outerShdw>
                </a:effectLst>
                <a:latin typeface="Arial" charset="0"/>
                <a:cs typeface="Arial" charset="0"/>
              </a:rPr>
              <a:t>гэвч</a:t>
            </a:r>
            <a:r>
              <a:rPr lang="en-US" altLang="zh-CN" sz="1800" b="1">
                <a:effectLst>
                  <a:outerShdw blurRad="38100" dist="38100" dir="2700000" algn="tl">
                    <a:srgbClr val="000000"/>
                  </a:outerShdw>
                </a:effectLst>
                <a:latin typeface="Arial" charset="0"/>
                <a:cs typeface="Arial" charset="0"/>
              </a:rPr>
              <a:t> </a:t>
            </a:r>
            <a:r>
              <a:rPr lang="mn-MN" altLang="zh-CN" sz="1800" b="1" i="1">
                <a:solidFill>
                  <a:srgbClr val="FFFF00"/>
                </a:solidFill>
                <a:effectLst>
                  <a:outerShdw blurRad="38100" dist="38100" dir="2700000" algn="tl">
                    <a:srgbClr val="FFFFFF"/>
                  </a:outerShdw>
                </a:effectLst>
                <a:latin typeface="Arial" charset="0"/>
                <a:cs typeface="Arial" charset="0"/>
              </a:rPr>
              <a:t>амалсан хаанчлал хаана байна</a:t>
            </a:r>
            <a:r>
              <a:rPr lang="en-US" altLang="zh-CN" sz="1800" b="1" i="1">
                <a:solidFill>
                  <a:srgbClr val="FFFF00"/>
                </a:solidFill>
                <a:effectLst>
                  <a:outerShdw blurRad="38100" dist="38100" dir="2700000" algn="tl">
                    <a:srgbClr val="FFFFFF"/>
                  </a:outerShdw>
                </a:effectLst>
                <a:latin typeface="Arial" charset="0"/>
                <a:cs typeface="Arial" charset="0"/>
              </a:rPr>
              <a:t>?</a:t>
            </a:r>
            <a:r>
              <a:rPr lang="en-US" altLang="zh-CN" sz="1800" b="1" i="1">
                <a:effectLst>
                  <a:outerShdw blurRad="38100" dist="38100" dir="2700000" algn="tl">
                    <a:srgbClr val="000000"/>
                  </a:outerShdw>
                </a:effectLst>
                <a:latin typeface="Arial" charset="0"/>
                <a:cs typeface="Arial" charset="0"/>
              </a:rPr>
              <a:t>” </a:t>
            </a:r>
            <a:r>
              <a:rPr lang="en-US" altLang="zh-CN" sz="1800" b="1">
                <a:effectLst>
                  <a:outerShdw blurRad="38100" dist="38100" dir="2700000" algn="tl">
                    <a:srgbClr val="000000"/>
                  </a:outerShdw>
                </a:effectLst>
                <a:latin typeface="Arial" charset="0"/>
                <a:cs typeface="Arial" charset="0"/>
              </a:rPr>
              <a:t> (</a:t>
            </a:r>
            <a:r>
              <a:rPr lang="mn-MN" altLang="zh-CN" sz="1800" b="1">
                <a:effectLst>
                  <a:outerShdw blurRad="38100" dist="38100" dir="2700000" algn="tl">
                    <a:srgbClr val="000000"/>
                  </a:outerShdw>
                </a:effectLst>
                <a:latin typeface="Arial" charset="0"/>
                <a:cs typeface="Arial" charset="0"/>
              </a:rPr>
              <a:t>Матай</a:t>
            </a:r>
            <a:r>
              <a:rPr lang="en-US" altLang="zh-CN" sz="1800" b="1">
                <a:effectLst>
                  <a:outerShdw blurRad="38100" dist="38100" dir="2700000" algn="tl">
                    <a:srgbClr val="000000"/>
                  </a:outerShdw>
                </a:effectLst>
                <a:latin typeface="Arial" charset="0"/>
                <a:cs typeface="Arial" charset="0"/>
              </a:rPr>
              <a:t> 11-28)</a:t>
            </a:r>
          </a:p>
          <a:p>
            <a:pPr marL="465138" indent="-465138" algn="l">
              <a:lnSpc>
                <a:spcPct val="90000"/>
              </a:lnSpc>
              <a:spcBef>
                <a:spcPct val="20000"/>
              </a:spcBef>
              <a:buClr>
                <a:schemeClr val="tx2"/>
              </a:buClr>
              <a:buSzPct val="75000"/>
              <a:buFont typeface="Wingdings" charset="0"/>
              <a:buNone/>
            </a:pPr>
            <a:endParaRPr lang="en-US" altLang="zh-CN" sz="1800" b="1">
              <a:effectLst>
                <a:outerShdw blurRad="38100" dist="38100" dir="2700000" algn="tl">
                  <a:srgbClr val="000000"/>
                </a:outerShdw>
              </a:effectLst>
              <a:latin typeface="Arial" charset="0"/>
              <a:cs typeface="Arial" charset="0"/>
            </a:endParaRPr>
          </a:p>
          <a:p>
            <a:pPr marL="465138" indent="-465138" algn="l">
              <a:lnSpc>
                <a:spcPct val="90000"/>
              </a:lnSpc>
              <a:spcBef>
                <a:spcPct val="20000"/>
              </a:spcBef>
              <a:buClr>
                <a:schemeClr val="tx2"/>
              </a:buClr>
              <a:buSzPct val="75000"/>
              <a:buFont typeface="Wingdings" charset="0"/>
              <a:buNone/>
            </a:pPr>
            <a:r>
              <a:rPr lang="mn-MN" altLang="zh-CN" sz="1800" b="1">
                <a:effectLst>
                  <a:outerShdw blurRad="38100" dist="38100" dir="2700000" algn="tl">
                    <a:srgbClr val="000000"/>
                  </a:outerShdw>
                </a:effectLst>
                <a:latin typeface="Arial" charset="0"/>
                <a:cs typeface="Arial" charset="0"/>
              </a:rPr>
              <a:t>Хариулт</a:t>
            </a:r>
            <a:r>
              <a:rPr lang="en-US" altLang="zh-CN" sz="1800" b="1">
                <a:effectLst>
                  <a:outerShdw blurRad="38100" dist="38100" dir="2700000" algn="tl">
                    <a:srgbClr val="000000"/>
                  </a:outerShdw>
                </a:effectLst>
                <a:latin typeface="Arial" charset="0"/>
                <a:cs typeface="Arial" charset="0"/>
              </a:rPr>
              <a:t>:</a:t>
            </a:r>
          </a:p>
          <a:p>
            <a:pPr marL="465138" indent="-465138" algn="l">
              <a:lnSpc>
                <a:spcPct val="90000"/>
              </a:lnSpc>
              <a:spcBef>
                <a:spcPct val="20000"/>
              </a:spcBef>
              <a:buClr>
                <a:schemeClr val="tx2"/>
              </a:buClr>
              <a:buSzPct val="75000"/>
              <a:buFont typeface="Wingdings" charset="0"/>
              <a:buChar char="n"/>
            </a:pPr>
            <a:r>
              <a:rPr lang="mn-MN" altLang="zh-CN" sz="1800" b="1">
                <a:solidFill>
                  <a:srgbClr val="FFFF00"/>
                </a:solidFill>
                <a:effectLst>
                  <a:outerShdw blurRad="38100" dist="38100" dir="2700000" algn="tl">
                    <a:srgbClr val="FFFFFF"/>
                  </a:outerShdw>
                </a:effectLst>
                <a:latin typeface="Arial" charset="0"/>
                <a:cs typeface="Arial" charset="0"/>
              </a:rPr>
              <a:t>Израйл уг хаанчлал буюу Христ бол Мессиаг үгүйсгэсэн </a:t>
            </a:r>
            <a:r>
              <a:rPr lang="mn-MN" altLang="zh-CN" sz="1800" b="1">
                <a:effectLst>
                  <a:outerShdw blurRad="38100" dist="38100" dir="2700000" algn="tl">
                    <a:srgbClr val="000000"/>
                  </a:outerShdw>
                </a:effectLst>
                <a:latin typeface="Arial" charset="0"/>
                <a:cs typeface="Arial" charset="0"/>
              </a:rPr>
              <a:t>учраас Тэрээр одоо сүм чуулган дээр бүрэн эрх мэдэлтэй</a:t>
            </a:r>
            <a:r>
              <a:rPr lang="en-US" altLang="zh-CN" sz="1800" b="1">
                <a:effectLst>
                  <a:outerShdw blurRad="38100" dist="38100" dir="2700000" algn="tl">
                    <a:srgbClr val="000000"/>
                  </a:outerShdw>
                </a:effectLst>
                <a:latin typeface="Arial" charset="0"/>
                <a:cs typeface="Arial" charset="0"/>
              </a:rPr>
              <a:t> (11:2-16:12)</a:t>
            </a:r>
          </a:p>
          <a:p>
            <a:pPr marL="465138" indent="-465138" algn="l">
              <a:lnSpc>
                <a:spcPct val="90000"/>
              </a:lnSpc>
              <a:spcBef>
                <a:spcPct val="20000"/>
              </a:spcBef>
              <a:buClr>
                <a:schemeClr val="tx2"/>
              </a:buClr>
              <a:buSzPct val="75000"/>
              <a:buFont typeface="Wingdings" charset="0"/>
              <a:buChar char="n"/>
            </a:pPr>
            <a:r>
              <a:rPr lang="mn-MN" altLang="zh-CN" sz="1800" b="1">
                <a:effectLst>
                  <a:outerShdw blurRad="38100" dist="38100" dir="2700000" algn="tl">
                    <a:srgbClr val="000000"/>
                  </a:outerShdw>
                </a:effectLst>
                <a:latin typeface="Arial" charset="0"/>
                <a:cs typeface="Arial" charset="0"/>
              </a:rPr>
              <a:t>Хаанчлал хойшлуулсан тул</a:t>
            </a:r>
            <a:r>
              <a:rPr lang="mn-MN" altLang="zh-CN" sz="1800" b="1">
                <a:solidFill>
                  <a:srgbClr val="FFFF00"/>
                </a:solidFill>
                <a:effectLst>
                  <a:outerShdw blurRad="38100" dist="38100" dir="2700000" algn="tl">
                    <a:srgbClr val="FFFFFF"/>
                  </a:outerShdw>
                </a:effectLst>
                <a:latin typeface="Arial" charset="0"/>
                <a:cs typeface="Arial" charset="0"/>
              </a:rPr>
              <a:t> Есүс дагалдагчдыг сүм чуулганы зориултаар бэлтгэсэн</a:t>
            </a:r>
            <a:r>
              <a:rPr lang="en-US" altLang="zh-CN" sz="1800" b="1">
                <a:effectLst>
                  <a:outerShdw blurRad="38100" dist="38100" dir="2700000" algn="tl">
                    <a:srgbClr val="000000"/>
                  </a:outerShdw>
                </a:effectLst>
                <a:latin typeface="Arial" charset="0"/>
                <a:cs typeface="Arial" charset="0"/>
              </a:rPr>
              <a:t> (17:14-20:34)</a:t>
            </a:r>
          </a:p>
          <a:p>
            <a:pPr marL="465138" indent="-465138" algn="l">
              <a:lnSpc>
                <a:spcPct val="90000"/>
              </a:lnSpc>
              <a:spcBef>
                <a:spcPct val="20000"/>
              </a:spcBef>
              <a:buClr>
                <a:schemeClr val="tx2"/>
              </a:buClr>
              <a:buSzPct val="75000"/>
              <a:buFont typeface="Wingdings" charset="0"/>
              <a:buChar char="n"/>
            </a:pPr>
            <a:r>
              <a:rPr lang="mn-MN" altLang="zh-CN" sz="1800" b="1">
                <a:solidFill>
                  <a:srgbClr val="FFFF00"/>
                </a:solidFill>
                <a:effectLst>
                  <a:outerShdw blurRad="38100" dist="38100" dir="2700000" algn="tl">
                    <a:srgbClr val="FFFFFF"/>
                  </a:outerShdw>
                </a:effectLst>
                <a:latin typeface="Arial" charset="0"/>
                <a:cs typeface="Arial" charset="0"/>
              </a:rPr>
              <a:t>Израйл Түүнийг Мессиа гэж үгүйсгэсэн, </a:t>
            </a:r>
            <a:r>
              <a:rPr lang="mn-MN" altLang="zh-CN" sz="1800" b="1">
                <a:effectLst>
                  <a:outerShdw blurRad="38100" dist="38100" dir="2700000" algn="tl">
                    <a:srgbClr val="000000"/>
                  </a:outerShdw>
                </a:effectLst>
                <a:latin typeface="Arial" charset="0"/>
                <a:cs typeface="Arial" charset="0"/>
              </a:rPr>
              <a:t>гэвч Бурхан үүнийг сайнаар ашиглан хүний гэмийг төлсөн</a:t>
            </a:r>
            <a:r>
              <a:rPr lang="en-US" altLang="zh-CN" sz="1800" b="1">
                <a:effectLst>
                  <a:outerShdw blurRad="38100" dist="38100" dir="2700000" algn="tl">
                    <a:srgbClr val="000000"/>
                  </a:outerShdw>
                </a:effectLst>
                <a:latin typeface="Arial" charset="0"/>
                <a:cs typeface="Arial" charset="0"/>
              </a:rPr>
              <a:t> (21-27)</a:t>
            </a:r>
          </a:p>
          <a:p>
            <a:pPr marL="465138" indent="-465138" algn="l">
              <a:lnSpc>
                <a:spcPct val="90000"/>
              </a:lnSpc>
              <a:spcBef>
                <a:spcPct val="20000"/>
              </a:spcBef>
              <a:buClr>
                <a:schemeClr val="tx2"/>
              </a:buClr>
              <a:buSzPct val="75000"/>
              <a:buFont typeface="Wingdings" charset="0"/>
              <a:buChar char="n"/>
            </a:pPr>
            <a:r>
              <a:rPr lang="mn-MN" altLang="zh-CN" sz="1800" b="1">
                <a:effectLst>
                  <a:outerShdw blurRad="38100" dist="38100" dir="2700000" algn="tl">
                    <a:srgbClr val="000000"/>
                  </a:outerShdw>
                </a:effectLst>
                <a:latin typeface="Arial" charset="0"/>
                <a:cs typeface="Arial" charset="0"/>
              </a:rPr>
              <a:t>Мессиагийн эрх мэдэл ба хаанчлалыг боломжтой болгосон </a:t>
            </a:r>
            <a:r>
              <a:rPr lang="mn-MN" altLang="zh-CN" sz="1800" b="1">
                <a:solidFill>
                  <a:srgbClr val="FFFF00"/>
                </a:solidFill>
                <a:effectLst>
                  <a:outerShdw blurRad="38100" dist="38100" dir="2700000" algn="tl">
                    <a:srgbClr val="FFFFFF"/>
                  </a:outerShdw>
                </a:effectLst>
                <a:latin typeface="Arial" charset="0"/>
                <a:cs typeface="Arial" charset="0"/>
              </a:rPr>
              <a:t>Христ үхэлийг ялсанаараар тодруулав </a:t>
            </a:r>
            <a:r>
              <a:rPr lang="en-US" altLang="zh-CN" sz="1800" b="1">
                <a:effectLst>
                  <a:outerShdw blurRad="38100" dist="38100" dir="2700000" algn="tl">
                    <a:srgbClr val="000000"/>
                  </a:outerShdw>
                </a:effectLst>
                <a:latin typeface="Arial" charset="0"/>
                <a:cs typeface="Arial" charset="0"/>
              </a:rPr>
              <a:t>(28)</a:t>
            </a:r>
            <a:endParaRPr lang="en-US" sz="1800" b="1">
              <a:effectLst>
                <a:outerShdw blurRad="38100" dist="38100" dir="2700000" algn="tl">
                  <a:srgbClr val="000000"/>
                </a:outerShdw>
              </a:effectLst>
              <a:latin typeface="Arial" charset="0"/>
              <a:cs typeface="Arial" charset="0"/>
            </a:endParaRPr>
          </a:p>
        </p:txBody>
      </p:sp>
      <p:sp>
        <p:nvSpPr>
          <p:cNvPr id="83974" name="Title 8"/>
          <p:cNvSpPr>
            <a:spLocks noGrp="1"/>
          </p:cNvSpPr>
          <p:nvPr>
            <p:ph type="title"/>
          </p:nvPr>
        </p:nvSpPr>
        <p:spPr>
          <a:xfrm>
            <a:off x="914400" y="-76200"/>
            <a:ext cx="7162800" cy="685800"/>
          </a:xfrm>
        </p:spPr>
        <p:txBody>
          <a:bodyPr/>
          <a:lstStyle/>
          <a:p>
            <a:pPr algn="ctr" eaLnBrk="1" hangingPunct="1"/>
            <a:r>
              <a:rPr lang="mn-MN" sz="3200">
                <a:latin typeface="Arial" charset="0"/>
                <a:ea typeface="MS PGothic" charset="0"/>
              </a:rPr>
              <a:t>Матай буюу сайн мэдээны ном</a:t>
            </a:r>
            <a:endParaRPr lang="en-US" sz="3200">
              <a:latin typeface="Arial" charset="0"/>
              <a:ea typeface="MS P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2" end="2"/>
                                            </p:txEl>
                                          </p:spTgt>
                                        </p:tgtEl>
                                        <p:attrNameLst>
                                          <p:attrName>style.visibility</p:attrName>
                                        </p:attrNameLst>
                                      </p:cBhvr>
                                      <p:to>
                                        <p:strVal val="visible"/>
                                      </p:to>
                                    </p:set>
                                    <p:anim calcmode="lin" valueType="num">
                                      <p:cBhvr additive="base">
                                        <p:cTn id="13"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6">
                                            <p:txEl>
                                              <p:pRg st="4" end="4"/>
                                            </p:txEl>
                                          </p:spTgt>
                                        </p:tgtEl>
                                        <p:attrNameLst>
                                          <p:attrName>style.visibility</p:attrName>
                                        </p:attrNameLst>
                                      </p:cBhvr>
                                      <p:to>
                                        <p:strVal val="visible"/>
                                      </p:to>
                                    </p:set>
                                    <p:anim calcmode="lin" valueType="num">
                                      <p:cBhvr additive="base">
                                        <p:cTn id="25"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6">
                                            <p:txEl>
                                              <p:pRg st="5" end="5"/>
                                            </p:txEl>
                                          </p:spTgt>
                                        </p:tgtEl>
                                        <p:attrNameLst>
                                          <p:attrName>style.visibility</p:attrName>
                                        </p:attrNameLst>
                                      </p:cBhvr>
                                      <p:to>
                                        <p:strVal val="visible"/>
                                      </p:to>
                                    </p:set>
                                    <p:anim calcmode="lin" valueType="num">
                                      <p:cBhvr additive="base">
                                        <p:cTn id="31" dur="500" fill="hold"/>
                                        <p:tgtEl>
                                          <p:spTgt spid="1741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7418">
                                            <p:txEl>
                                              <p:pRg st="0" end="0"/>
                                            </p:txEl>
                                          </p:spTgt>
                                        </p:tgtEl>
                                        <p:attrNameLst>
                                          <p:attrName>style.visibility</p:attrName>
                                        </p:attrNameLst>
                                      </p:cBhvr>
                                      <p:to>
                                        <p:strVal val="visible"/>
                                      </p:to>
                                    </p:set>
                                    <p:anim calcmode="lin" valueType="num">
                                      <p:cBhvr additive="base">
                                        <p:cTn id="37" dur="500" fill="hold"/>
                                        <p:tgtEl>
                                          <p:spTgt spid="17418">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418">
                                            <p:txEl>
                                              <p:pRg st="2" end="2"/>
                                            </p:txEl>
                                          </p:spTgt>
                                        </p:tgtEl>
                                        <p:attrNameLst>
                                          <p:attrName>style.visibility</p:attrName>
                                        </p:attrNameLst>
                                      </p:cBhvr>
                                      <p:to>
                                        <p:strVal val="visible"/>
                                      </p:to>
                                    </p:set>
                                    <p:anim calcmode="lin" valueType="num">
                                      <p:cBhvr additive="base">
                                        <p:cTn id="43" dur="500" fill="hold"/>
                                        <p:tgtEl>
                                          <p:spTgt spid="17418">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418">
                                            <p:txEl>
                                              <p:pRg st="3" end="3"/>
                                            </p:txEl>
                                          </p:spTgt>
                                        </p:tgtEl>
                                        <p:attrNameLst>
                                          <p:attrName>style.visibility</p:attrName>
                                        </p:attrNameLst>
                                      </p:cBhvr>
                                      <p:to>
                                        <p:strVal val="visible"/>
                                      </p:to>
                                    </p:set>
                                    <p:anim calcmode="lin" valueType="num">
                                      <p:cBhvr additive="base">
                                        <p:cTn id="49" dur="500" fill="hold"/>
                                        <p:tgtEl>
                                          <p:spTgt spid="17418">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4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7418">
                                            <p:txEl>
                                              <p:pRg st="4" end="4"/>
                                            </p:txEl>
                                          </p:spTgt>
                                        </p:tgtEl>
                                        <p:attrNameLst>
                                          <p:attrName>style.visibility</p:attrName>
                                        </p:attrNameLst>
                                      </p:cBhvr>
                                      <p:to>
                                        <p:strVal val="visible"/>
                                      </p:to>
                                    </p:set>
                                    <p:anim calcmode="lin" valueType="num">
                                      <p:cBhvr additive="base">
                                        <p:cTn id="55" dur="500" fill="hold"/>
                                        <p:tgtEl>
                                          <p:spTgt spid="17418">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4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7418">
                                            <p:txEl>
                                              <p:pRg st="5" end="5"/>
                                            </p:txEl>
                                          </p:spTgt>
                                        </p:tgtEl>
                                        <p:attrNameLst>
                                          <p:attrName>style.visibility</p:attrName>
                                        </p:attrNameLst>
                                      </p:cBhvr>
                                      <p:to>
                                        <p:strVal val="visible"/>
                                      </p:to>
                                    </p:set>
                                    <p:anim calcmode="lin" valueType="num">
                                      <p:cBhvr additive="base">
                                        <p:cTn id="61" dur="500" fill="hold"/>
                                        <p:tgtEl>
                                          <p:spTgt spid="17418">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74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7418">
                                            <p:txEl>
                                              <p:pRg st="6" end="6"/>
                                            </p:txEl>
                                          </p:spTgt>
                                        </p:tgtEl>
                                        <p:attrNameLst>
                                          <p:attrName>style.visibility</p:attrName>
                                        </p:attrNameLst>
                                      </p:cBhvr>
                                      <p:to>
                                        <p:strVal val="visible"/>
                                      </p:to>
                                    </p:set>
                                    <p:anim calcmode="lin" valueType="num">
                                      <p:cBhvr additive="base">
                                        <p:cTn id="67" dur="500" fill="hold"/>
                                        <p:tgtEl>
                                          <p:spTgt spid="17418">
                                            <p:txEl>
                                              <p:pRg st="6" end="6"/>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741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bldLvl="2" autoUpdateAnimBg="0"/>
      <p:bldP spid="17418" grpId="0" build="p" bldLvl="2" autoUpdateAnimBg="0"/>
    </p:bld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4600</TotalTime>
  <Words>881</Words>
  <Application>Microsoft Macintosh PowerPoint</Application>
  <PresentationFormat>On-screen Show (4:3)</PresentationFormat>
  <Paragraphs>311</Paragraphs>
  <Slides>37</Slides>
  <Notes>37</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37</vt:i4>
      </vt:variant>
    </vt:vector>
  </HeadingPairs>
  <TitlesOfParts>
    <vt:vector size="55" baseType="lpstr">
      <vt:lpstr>Times New Roman</vt:lpstr>
      <vt:lpstr>MS PGothic</vt:lpstr>
      <vt:lpstr>Arial</vt:lpstr>
      <vt:lpstr>Wingdings</vt:lpstr>
      <vt:lpstr>ＭＳ Ｐゴシック</vt:lpstr>
      <vt:lpstr>宋体</vt:lpstr>
      <vt:lpstr>Geneva</vt:lpstr>
      <vt:lpstr>Comic Sans MS</vt:lpstr>
      <vt:lpstr>Arial Black</vt:lpstr>
      <vt:lpstr>ariel</vt:lpstr>
      <vt:lpstr>Azure</vt:lpstr>
      <vt:lpstr>Beam</vt:lpstr>
      <vt:lpstr>2_Default Design</vt:lpstr>
      <vt:lpstr>Blank Presentation</vt:lpstr>
      <vt:lpstr>Default Design</vt:lpstr>
      <vt:lpstr>Orbit</vt:lpstr>
      <vt:lpstr>Stream</vt:lpstr>
      <vt:lpstr>Microsoft Clip Gallery</vt:lpstr>
      <vt:lpstr>Шинэ гэрээний улс төрийн суурь</vt:lpstr>
      <vt:lpstr>Газар зүйн байршилал  Үйлс/элчдийн захидал (Шалгалт 2)</vt:lpstr>
      <vt:lpstr>Шувууны зүгээс энэхүү күрсийг хархад</vt:lpstr>
      <vt:lpstr>Бурханы төлөвлөгөөний түүхий үе шат</vt:lpstr>
      <vt:lpstr>Хоёр гэрээний дунд үе (425МЭӨ—5МЭӨ)</vt:lpstr>
      <vt:lpstr>The Intertestamental Era (3 slides)</vt:lpstr>
      <vt:lpstr>The Intertestamental Era</vt:lpstr>
      <vt:lpstr>“Хаанчлалийн үе”-ийг бүрдсэн! </vt:lpstr>
      <vt:lpstr>Матай буюу сайн мэдээны ном</vt:lpstr>
      <vt:lpstr>Улс төрийн түүхэнд зориулсан нөөц</vt:lpstr>
      <vt:lpstr>Ассирийн хаант улс</vt:lpstr>
      <vt:lpstr>Лахишын Ассиричууд -ын бөслөг</vt:lpstr>
      <vt:lpstr>Ассирийн хөгжил</vt:lpstr>
      <vt:lpstr>Даниел номонд байгаа эш үзүүллэг</vt:lpstr>
      <vt:lpstr>Вавилоны хаанчлал</vt:lpstr>
      <vt:lpstr>Вавилонд Даниелий эш үзүүллэг</vt:lpstr>
      <vt:lpstr>Дэлхийн хамгын эртний шашин шүтлэгүүдээр эргэн тойруулсан Иуда юу болох вэ?</vt:lpstr>
      <vt:lpstr>Вавилон Палестинг удирдан захирах</vt:lpstr>
      <vt:lpstr>Даниелт гарсан Дэлхийн хаантууд</vt:lpstr>
      <vt:lpstr>Даниелийн 70 долоон хоног (Даниел 9:24-27)</vt:lpstr>
      <vt:lpstr>70 долоон хоногын тодорхойлолт</vt:lpstr>
      <vt:lpstr>Перс Израйлыг удирдан захирах</vt:lpstr>
      <vt:lpstr>Персийн эрин үе </vt:lpstr>
      <vt:lpstr>Грек Израйлыг удирдан захирах</vt:lpstr>
      <vt:lpstr>Александрийн юу нь Агуу вэ?</vt:lpstr>
      <vt:lpstr>Map of Greece</vt:lpstr>
      <vt:lpstr>Александр ба түүний морь</vt:lpstr>
      <vt:lpstr>Александрыг сонины гарчиг болгож тавив...</vt:lpstr>
      <vt:lpstr>Эр хонь ба ямаа (Даниел 8)</vt:lpstr>
      <vt:lpstr>Александрын ялан эзэгнэл</vt:lpstr>
      <vt:lpstr>Түүний уналт</vt:lpstr>
      <vt:lpstr>Александрын дараа</vt:lpstr>
      <vt:lpstr>Декаполын Жераш</vt:lpstr>
      <vt:lpstr>Жерашын яруу алдарын өдрүүд</vt:lpstr>
      <vt:lpstr>Антиохус IV</vt:lpstr>
      <vt:lpstr>Шинэ гэрээний суурь • BibleStudyDownloads.org</vt:lpstr>
      <vt:lpstr>Black Slide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446</cp:revision>
  <dcterms:created xsi:type="dcterms:W3CDTF">2002-12-14T17:46:52Z</dcterms:created>
  <dcterms:modified xsi:type="dcterms:W3CDTF">2016-02-11T04:09:33Z</dcterms:modified>
</cp:coreProperties>
</file>